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7772400" cy="10058400"/>
  <p:notesSz cx="7010400" cy="12039600"/>
  <p:defaultTextStyle>
    <a:defPPr>
      <a:defRPr lang="en-US"/>
    </a:defPPr>
    <a:lvl1pPr marL="0" algn="l" defTabSz="562994" rtl="0" eaLnBrk="1" latinLnBrk="0" hangingPunct="1">
      <a:defRPr sz="1109" kern="1200">
        <a:solidFill>
          <a:schemeClr val="tx1"/>
        </a:solidFill>
        <a:latin typeface="+mn-lt"/>
        <a:ea typeface="+mn-ea"/>
        <a:cs typeface="+mn-cs"/>
      </a:defRPr>
    </a:lvl1pPr>
    <a:lvl2pPr marL="281497" algn="l" defTabSz="562994" rtl="0" eaLnBrk="1" latinLnBrk="0" hangingPunct="1">
      <a:defRPr sz="1109" kern="1200">
        <a:solidFill>
          <a:schemeClr val="tx1"/>
        </a:solidFill>
        <a:latin typeface="+mn-lt"/>
        <a:ea typeface="+mn-ea"/>
        <a:cs typeface="+mn-cs"/>
      </a:defRPr>
    </a:lvl2pPr>
    <a:lvl3pPr marL="562994" algn="l" defTabSz="562994" rtl="0" eaLnBrk="1" latinLnBrk="0" hangingPunct="1">
      <a:defRPr sz="1109" kern="1200">
        <a:solidFill>
          <a:schemeClr val="tx1"/>
        </a:solidFill>
        <a:latin typeface="+mn-lt"/>
        <a:ea typeface="+mn-ea"/>
        <a:cs typeface="+mn-cs"/>
      </a:defRPr>
    </a:lvl3pPr>
    <a:lvl4pPr marL="844492" algn="l" defTabSz="562994" rtl="0" eaLnBrk="1" latinLnBrk="0" hangingPunct="1">
      <a:defRPr sz="1109" kern="1200">
        <a:solidFill>
          <a:schemeClr val="tx1"/>
        </a:solidFill>
        <a:latin typeface="+mn-lt"/>
        <a:ea typeface="+mn-ea"/>
        <a:cs typeface="+mn-cs"/>
      </a:defRPr>
    </a:lvl4pPr>
    <a:lvl5pPr marL="1125988" algn="l" defTabSz="562994" rtl="0" eaLnBrk="1" latinLnBrk="0" hangingPunct="1">
      <a:defRPr sz="1109" kern="1200">
        <a:solidFill>
          <a:schemeClr val="tx1"/>
        </a:solidFill>
        <a:latin typeface="+mn-lt"/>
        <a:ea typeface="+mn-ea"/>
        <a:cs typeface="+mn-cs"/>
      </a:defRPr>
    </a:lvl5pPr>
    <a:lvl6pPr marL="1407485" algn="l" defTabSz="562994" rtl="0" eaLnBrk="1" latinLnBrk="0" hangingPunct="1">
      <a:defRPr sz="1109" kern="1200">
        <a:solidFill>
          <a:schemeClr val="tx1"/>
        </a:solidFill>
        <a:latin typeface="+mn-lt"/>
        <a:ea typeface="+mn-ea"/>
        <a:cs typeface="+mn-cs"/>
      </a:defRPr>
    </a:lvl6pPr>
    <a:lvl7pPr marL="1688982" algn="l" defTabSz="562994" rtl="0" eaLnBrk="1" latinLnBrk="0" hangingPunct="1">
      <a:defRPr sz="1109" kern="1200">
        <a:solidFill>
          <a:schemeClr val="tx1"/>
        </a:solidFill>
        <a:latin typeface="+mn-lt"/>
        <a:ea typeface="+mn-ea"/>
        <a:cs typeface="+mn-cs"/>
      </a:defRPr>
    </a:lvl7pPr>
    <a:lvl8pPr marL="1970479" algn="l" defTabSz="562994" rtl="0" eaLnBrk="1" latinLnBrk="0" hangingPunct="1">
      <a:defRPr sz="1109" kern="1200">
        <a:solidFill>
          <a:schemeClr val="tx1"/>
        </a:solidFill>
        <a:latin typeface="+mn-lt"/>
        <a:ea typeface="+mn-ea"/>
        <a:cs typeface="+mn-cs"/>
      </a:defRPr>
    </a:lvl8pPr>
    <a:lvl9pPr marL="2251977" algn="l" defTabSz="562994" rtl="0" eaLnBrk="1" latinLnBrk="0" hangingPunct="1">
      <a:defRPr sz="11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1" userDrawn="1">
          <p15:clr>
            <a:srgbClr val="A4A3A4"/>
          </p15:clr>
        </p15:guide>
        <p15:guide id="2" pos="13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nthia King" initials="CK" lastIdx="1" clrIdx="0">
    <p:extLst>
      <p:ext uri="{19B8F6BF-5375-455C-9EA6-DF929625EA0E}">
        <p15:presenceInfo xmlns:p15="http://schemas.microsoft.com/office/powerpoint/2012/main" userId="S::cking@rchc.net::b0981c28-3724-4c35-a63d-fd6ad123a59d" providerId="AD"/>
      </p:ext>
    </p:extLst>
  </p:cmAuthor>
  <p:cmAuthor id="2" name="Colleen Petersen" initials="CP" lastIdx="1" clrIdx="1">
    <p:extLst>
      <p:ext uri="{19B8F6BF-5375-455C-9EA6-DF929625EA0E}">
        <p15:presenceInfo xmlns:p15="http://schemas.microsoft.com/office/powerpoint/2012/main" userId="S::cpetersen@rchc.net::7338cfe6-d96c-4e95-8a6e-2a8bdad667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9561"/>
    <a:srgbClr val="4C5F27"/>
    <a:srgbClr val="315D3C"/>
    <a:srgbClr val="706840"/>
    <a:srgbClr val="009E47"/>
    <a:srgbClr val="EC3E39"/>
    <a:srgbClr val="00A7AD"/>
    <a:srgbClr val="96C129"/>
    <a:srgbClr val="8E9196"/>
    <a:srgbClr val="3E93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11C8E4-FD77-4669-AABE-C23A752CC2D5}" v="873" dt="2021-02-11T04:44:41.201"/>
    <p1510:client id="{7AD73AA9-CBDC-4778-9EF8-B96DCC93CE48}" v="16" dt="2021-02-04T00:57:06.182"/>
    <p1510:client id="{7D07DD9B-DA72-456D-ABCC-4F0F011042D0}" v="10" dt="2021-02-04T00:42:22.401"/>
    <p1510:client id="{AAA0E0D5-8615-45AE-A234-D58EB91CA2DC}" v="37" dt="2021-02-11T17:10:22.076"/>
    <p1510:client id="{B7B9F39C-061D-41BF-8E4A-85B15AC9A903}" v="14" dt="2021-02-17T21:08:03.124"/>
    <p1510:client id="{D4B328C0-18BD-4216-9E95-F4E0CDA443DA}" v="504" dt="2021-02-11T01:22:07.573"/>
    <p1510:client id="{F1548706-EEB8-428B-BC66-93BF739238EF}" v="653" dt="2021-02-11T01:31:26.5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79" autoAdjust="0"/>
    <p:restoredTop sz="94660"/>
  </p:normalViewPr>
  <p:slideViewPr>
    <p:cSldViewPr>
      <p:cViewPr>
        <p:scale>
          <a:sx n="70" d="100"/>
          <a:sy n="70" d="100"/>
        </p:scale>
        <p:origin x="1900" y="-348"/>
      </p:cViewPr>
      <p:guideLst>
        <p:guide orient="horz" pos="1441"/>
        <p:guide pos="13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ea Villarreal" userId="dbd506c5-2eea-4c9e-a9b7-fca81cd4e84d" providerId="ADAL" clId="{7D07DD9B-DA72-456D-ABCC-4F0F011042D0}"/>
    <pc:docChg chg="undo redo custSel modSld">
      <pc:chgData name="Malea Villarreal" userId="dbd506c5-2eea-4c9e-a9b7-fca81cd4e84d" providerId="ADAL" clId="{7D07DD9B-DA72-456D-ABCC-4F0F011042D0}" dt="2021-02-04T00:53:56.915" v="8179" actId="33524"/>
      <pc:docMkLst>
        <pc:docMk/>
      </pc:docMkLst>
      <pc:sldChg chg="addSp delSp modSp mod">
        <pc:chgData name="Malea Villarreal" userId="dbd506c5-2eea-4c9e-a9b7-fca81cd4e84d" providerId="ADAL" clId="{7D07DD9B-DA72-456D-ABCC-4F0F011042D0}" dt="2021-02-04T00:53:56.915" v="8179" actId="33524"/>
        <pc:sldMkLst>
          <pc:docMk/>
          <pc:sldMk cId="1805750835" sldId="261"/>
        </pc:sldMkLst>
        <pc:spChg chg="mod">
          <ac:chgData name="Malea Villarreal" userId="dbd506c5-2eea-4c9e-a9b7-fca81cd4e84d" providerId="ADAL" clId="{7D07DD9B-DA72-456D-ABCC-4F0F011042D0}" dt="2021-02-02T22:28:35.833" v="81" actId="1076"/>
          <ac:spMkLst>
            <pc:docMk/>
            <pc:sldMk cId="1805750835" sldId="261"/>
            <ac:spMk id="2" creationId="{00000000-0000-0000-0000-000000000000}"/>
          </ac:spMkLst>
        </pc:spChg>
        <pc:spChg chg="mod">
          <ac:chgData name="Malea Villarreal" userId="dbd506c5-2eea-4c9e-a9b7-fca81cd4e84d" providerId="ADAL" clId="{7D07DD9B-DA72-456D-ABCC-4F0F011042D0}" dt="2021-02-03T22:17:21.790" v="4605" actId="14100"/>
          <ac:spMkLst>
            <pc:docMk/>
            <pc:sldMk cId="1805750835" sldId="261"/>
            <ac:spMk id="4" creationId="{00000000-0000-0000-0000-000000000000}"/>
          </ac:spMkLst>
        </pc:spChg>
        <pc:spChg chg="mod">
          <ac:chgData name="Malea Villarreal" userId="dbd506c5-2eea-4c9e-a9b7-fca81cd4e84d" providerId="ADAL" clId="{7D07DD9B-DA72-456D-ABCC-4F0F011042D0}" dt="2021-02-04T00:48:21.420" v="8105" actId="1076"/>
          <ac:spMkLst>
            <pc:docMk/>
            <pc:sldMk cId="1805750835" sldId="261"/>
            <ac:spMk id="6" creationId="{00000000-0000-0000-0000-000000000000}"/>
          </ac:spMkLst>
        </pc:spChg>
        <pc:spChg chg="mod">
          <ac:chgData name="Malea Villarreal" userId="dbd506c5-2eea-4c9e-a9b7-fca81cd4e84d" providerId="ADAL" clId="{7D07DD9B-DA72-456D-ABCC-4F0F011042D0}" dt="2021-02-02T22:28:28.879" v="80" actId="1076"/>
          <ac:spMkLst>
            <pc:docMk/>
            <pc:sldMk cId="1805750835" sldId="261"/>
            <ac:spMk id="8" creationId="{00000000-0000-0000-0000-000000000000}"/>
          </ac:spMkLst>
        </pc:spChg>
        <pc:spChg chg="add del mod">
          <ac:chgData name="Malea Villarreal" userId="dbd506c5-2eea-4c9e-a9b7-fca81cd4e84d" providerId="ADAL" clId="{7D07DD9B-DA72-456D-ABCC-4F0F011042D0}" dt="2021-02-04T00:53:56.915" v="8179" actId="33524"/>
          <ac:spMkLst>
            <pc:docMk/>
            <pc:sldMk cId="1805750835" sldId="261"/>
            <ac:spMk id="9" creationId="{00000000-0000-0000-0000-000000000000}"/>
          </ac:spMkLst>
        </pc:spChg>
        <pc:spChg chg="mod">
          <ac:chgData name="Malea Villarreal" userId="dbd506c5-2eea-4c9e-a9b7-fca81cd4e84d" providerId="ADAL" clId="{7D07DD9B-DA72-456D-ABCC-4F0F011042D0}" dt="2021-02-04T00:43:23.695" v="7920" actId="1076"/>
          <ac:spMkLst>
            <pc:docMk/>
            <pc:sldMk cId="1805750835" sldId="261"/>
            <ac:spMk id="16" creationId="{00000000-0000-0000-0000-000000000000}"/>
          </ac:spMkLst>
        </pc:spChg>
        <pc:spChg chg="mod">
          <ac:chgData name="Malea Villarreal" userId="dbd506c5-2eea-4c9e-a9b7-fca81cd4e84d" providerId="ADAL" clId="{7D07DD9B-DA72-456D-ABCC-4F0F011042D0}" dt="2021-02-02T22:28:06.045" v="76" actId="1076"/>
          <ac:spMkLst>
            <pc:docMk/>
            <pc:sldMk cId="1805750835" sldId="261"/>
            <ac:spMk id="19" creationId="{00000000-0000-0000-0000-000000000000}"/>
          </ac:spMkLst>
        </pc:spChg>
        <pc:spChg chg="mod">
          <ac:chgData name="Malea Villarreal" userId="dbd506c5-2eea-4c9e-a9b7-fca81cd4e84d" providerId="ADAL" clId="{7D07DD9B-DA72-456D-ABCC-4F0F011042D0}" dt="2021-02-04T00:43:26.329" v="7921" actId="1076"/>
          <ac:spMkLst>
            <pc:docMk/>
            <pc:sldMk cId="1805750835" sldId="261"/>
            <ac:spMk id="23" creationId="{00000000-0000-0000-0000-000000000000}"/>
          </ac:spMkLst>
        </pc:spChg>
        <pc:spChg chg="add del mod">
          <ac:chgData name="Malea Villarreal" userId="dbd506c5-2eea-4c9e-a9b7-fca81cd4e84d" providerId="ADAL" clId="{7D07DD9B-DA72-456D-ABCC-4F0F011042D0}" dt="2021-02-04T00:49:39.076" v="8171" actId="20577"/>
          <ac:spMkLst>
            <pc:docMk/>
            <pc:sldMk cId="1805750835" sldId="261"/>
            <ac:spMk id="26" creationId="{00000000-0000-0000-0000-000000000000}"/>
          </ac:spMkLst>
        </pc:spChg>
        <pc:spChg chg="mod">
          <ac:chgData name="Malea Villarreal" userId="dbd506c5-2eea-4c9e-a9b7-fca81cd4e84d" providerId="ADAL" clId="{7D07DD9B-DA72-456D-ABCC-4F0F011042D0}" dt="2021-02-04T00:43:35.598" v="7923" actId="1076"/>
          <ac:spMkLst>
            <pc:docMk/>
            <pc:sldMk cId="1805750835" sldId="261"/>
            <ac:spMk id="31" creationId="{00000000-0000-0000-0000-000000000000}"/>
          </ac:spMkLst>
        </pc:spChg>
        <pc:spChg chg="mod">
          <ac:chgData name="Malea Villarreal" userId="dbd506c5-2eea-4c9e-a9b7-fca81cd4e84d" providerId="ADAL" clId="{7D07DD9B-DA72-456D-ABCC-4F0F011042D0}" dt="2021-02-04T00:47:11.677" v="8104" actId="313"/>
          <ac:spMkLst>
            <pc:docMk/>
            <pc:sldMk cId="1805750835" sldId="261"/>
            <ac:spMk id="33" creationId="{00000000-0000-0000-0000-000000000000}"/>
          </ac:spMkLst>
        </pc:spChg>
      </pc:sldChg>
    </pc:docChg>
  </pc:docChgLst>
  <pc:docChgLst>
    <pc:chgData name="Cynthia King" userId="S::cking@rchc.net::b0981c28-3724-4c35-a63d-fd6ad123a59d" providerId="AD" clId="Web-{1E11C8E4-FD77-4669-AABE-C23A752CC2D5}"/>
    <pc:docChg chg="modSld">
      <pc:chgData name="Cynthia King" userId="S::cking@rchc.net::b0981c28-3724-4c35-a63d-fd6ad123a59d" providerId="AD" clId="Web-{1E11C8E4-FD77-4669-AABE-C23A752CC2D5}" dt="2021-02-11T04:44:41.201" v="445" actId="14100"/>
      <pc:docMkLst>
        <pc:docMk/>
      </pc:docMkLst>
      <pc:sldChg chg="modSp addCm">
        <pc:chgData name="Cynthia King" userId="S::cking@rchc.net::b0981c28-3724-4c35-a63d-fd6ad123a59d" providerId="AD" clId="Web-{1E11C8E4-FD77-4669-AABE-C23A752CC2D5}" dt="2021-02-11T04:44:41.201" v="445" actId="14100"/>
        <pc:sldMkLst>
          <pc:docMk/>
          <pc:sldMk cId="1805750835" sldId="261"/>
        </pc:sldMkLst>
        <pc:spChg chg="mod">
          <ac:chgData name="Cynthia King" userId="S::cking@rchc.net::b0981c28-3724-4c35-a63d-fd6ad123a59d" providerId="AD" clId="Web-{1E11C8E4-FD77-4669-AABE-C23A752CC2D5}" dt="2021-02-11T04:43:18.262" v="443" actId="1076"/>
          <ac:spMkLst>
            <pc:docMk/>
            <pc:sldMk cId="1805750835" sldId="261"/>
            <ac:spMk id="6" creationId="{00000000-0000-0000-0000-000000000000}"/>
          </ac:spMkLst>
        </pc:spChg>
        <pc:spChg chg="mod">
          <ac:chgData name="Cynthia King" userId="S::cking@rchc.net::b0981c28-3724-4c35-a63d-fd6ad123a59d" providerId="AD" clId="Web-{1E11C8E4-FD77-4669-AABE-C23A752CC2D5}" dt="2021-02-11T04:36:47.159" v="337" actId="20577"/>
          <ac:spMkLst>
            <pc:docMk/>
            <pc:sldMk cId="1805750835" sldId="261"/>
            <ac:spMk id="9" creationId="{00000000-0000-0000-0000-000000000000}"/>
          </ac:spMkLst>
        </pc:spChg>
        <pc:spChg chg="mod ord">
          <ac:chgData name="Cynthia King" userId="S::cking@rchc.net::b0981c28-3724-4c35-a63d-fd6ad123a59d" providerId="AD" clId="Web-{1E11C8E4-FD77-4669-AABE-C23A752CC2D5}" dt="2021-02-11T04:43:10.730" v="442"/>
          <ac:spMkLst>
            <pc:docMk/>
            <pc:sldMk cId="1805750835" sldId="261"/>
            <ac:spMk id="16" creationId="{00000000-0000-0000-0000-000000000000}"/>
          </ac:spMkLst>
        </pc:spChg>
        <pc:spChg chg="mod">
          <ac:chgData name="Cynthia King" userId="S::cking@rchc.net::b0981c28-3724-4c35-a63d-fd6ad123a59d" providerId="AD" clId="Web-{1E11C8E4-FD77-4669-AABE-C23A752CC2D5}" dt="2021-02-11T04:42:42.120" v="440" actId="1076"/>
          <ac:spMkLst>
            <pc:docMk/>
            <pc:sldMk cId="1805750835" sldId="261"/>
            <ac:spMk id="23" creationId="{00000000-0000-0000-0000-000000000000}"/>
          </ac:spMkLst>
        </pc:spChg>
        <pc:spChg chg="mod">
          <ac:chgData name="Cynthia King" userId="S::cking@rchc.net::b0981c28-3724-4c35-a63d-fd6ad123a59d" providerId="AD" clId="Web-{1E11C8E4-FD77-4669-AABE-C23A752CC2D5}" dt="2021-02-11T04:42:25.745" v="438" actId="1076"/>
          <ac:spMkLst>
            <pc:docMk/>
            <pc:sldMk cId="1805750835" sldId="261"/>
            <ac:spMk id="26" creationId="{00000000-0000-0000-0000-000000000000}"/>
          </ac:spMkLst>
        </pc:spChg>
        <pc:spChg chg="mod">
          <ac:chgData name="Cynthia King" userId="S::cking@rchc.net::b0981c28-3724-4c35-a63d-fd6ad123a59d" providerId="AD" clId="Web-{1E11C8E4-FD77-4669-AABE-C23A752CC2D5}" dt="2021-02-11T04:44:41.201" v="445" actId="14100"/>
          <ac:spMkLst>
            <pc:docMk/>
            <pc:sldMk cId="1805750835" sldId="261"/>
            <ac:spMk id="33" creationId="{00000000-0000-0000-0000-000000000000}"/>
          </ac:spMkLst>
        </pc:spChg>
      </pc:sldChg>
    </pc:docChg>
  </pc:docChgLst>
  <pc:docChgLst>
    <pc:chgData name="Malea Villarreal" userId="S::mvillarreal@rchc.net::dbd506c5-2eea-4c9e-a9b7-fca81cd4e84d" providerId="AD" clId="Web-{7AD73AA9-CBDC-4778-9EF8-B96DCC93CE48}"/>
    <pc:docChg chg="modSld">
      <pc:chgData name="Malea Villarreal" userId="S::mvillarreal@rchc.net::dbd506c5-2eea-4c9e-a9b7-fca81cd4e84d" providerId="AD" clId="Web-{7AD73AA9-CBDC-4778-9EF8-B96DCC93CE48}" dt="2021-02-04T00:57:04.073" v="6" actId="20577"/>
      <pc:docMkLst>
        <pc:docMk/>
      </pc:docMkLst>
      <pc:sldChg chg="modSp">
        <pc:chgData name="Malea Villarreal" userId="S::mvillarreal@rchc.net::dbd506c5-2eea-4c9e-a9b7-fca81cd4e84d" providerId="AD" clId="Web-{7AD73AA9-CBDC-4778-9EF8-B96DCC93CE48}" dt="2021-02-04T00:57:04.073" v="6" actId="20577"/>
        <pc:sldMkLst>
          <pc:docMk/>
          <pc:sldMk cId="1805750835" sldId="261"/>
        </pc:sldMkLst>
        <pc:spChg chg="mod">
          <ac:chgData name="Malea Villarreal" userId="S::mvillarreal@rchc.net::dbd506c5-2eea-4c9e-a9b7-fca81cd4e84d" providerId="AD" clId="Web-{7AD73AA9-CBDC-4778-9EF8-B96DCC93CE48}" dt="2021-02-04T00:57:04.073" v="6" actId="20577"/>
          <ac:spMkLst>
            <pc:docMk/>
            <pc:sldMk cId="1805750835" sldId="261"/>
            <ac:spMk id="33" creationId="{00000000-0000-0000-0000-000000000000}"/>
          </ac:spMkLst>
        </pc:spChg>
      </pc:sldChg>
    </pc:docChg>
  </pc:docChgLst>
  <pc:docChgLst>
    <pc:chgData name="Malea Villarreal" userId="S::mvillarreal@rchc.net::dbd506c5-2eea-4c9e-a9b7-fca81cd4e84d" providerId="AD" clId="Web-{59D8C0F5-3BC6-4F8A-8C50-60BBB4BE29F4}"/>
    <pc:docChg chg="modSld">
      <pc:chgData name="Malea Villarreal" userId="S::mvillarreal@rchc.net::dbd506c5-2eea-4c9e-a9b7-fca81cd4e84d" providerId="AD" clId="Web-{59D8C0F5-3BC6-4F8A-8C50-60BBB4BE29F4}" dt="2021-02-02T18:17:02.412" v="1" actId="20577"/>
      <pc:docMkLst>
        <pc:docMk/>
      </pc:docMkLst>
      <pc:sldChg chg="modSp">
        <pc:chgData name="Malea Villarreal" userId="S::mvillarreal@rchc.net::dbd506c5-2eea-4c9e-a9b7-fca81cd4e84d" providerId="AD" clId="Web-{59D8C0F5-3BC6-4F8A-8C50-60BBB4BE29F4}" dt="2021-02-02T18:17:02.412" v="1" actId="20577"/>
        <pc:sldMkLst>
          <pc:docMk/>
          <pc:sldMk cId="1805750835" sldId="261"/>
        </pc:sldMkLst>
        <pc:spChg chg="mod">
          <ac:chgData name="Malea Villarreal" userId="S::mvillarreal@rchc.net::dbd506c5-2eea-4c9e-a9b7-fca81cd4e84d" providerId="AD" clId="Web-{59D8C0F5-3BC6-4F8A-8C50-60BBB4BE29F4}" dt="2021-02-02T18:17:02.412" v="1" actId="20577"/>
          <ac:spMkLst>
            <pc:docMk/>
            <pc:sldMk cId="1805750835" sldId="261"/>
            <ac:spMk id="2" creationId="{00000000-0000-0000-0000-000000000000}"/>
          </ac:spMkLst>
        </pc:spChg>
      </pc:sldChg>
    </pc:docChg>
  </pc:docChgLst>
  <pc:docChgLst>
    <pc:chgData name="Colleen Petersen" userId="S::cpetersen@rchc.net::7338cfe6-d96c-4e95-8a6e-2a8bdad66722" providerId="AD" clId="Web-{AAA0E0D5-8615-45AE-A234-D58EB91CA2DC}"/>
    <pc:docChg chg="modSld">
      <pc:chgData name="Colleen Petersen" userId="S::cpetersen@rchc.net::7338cfe6-d96c-4e95-8a6e-2a8bdad66722" providerId="AD" clId="Web-{AAA0E0D5-8615-45AE-A234-D58EB91CA2DC}" dt="2021-02-11T17:10:22.061" v="17" actId="20577"/>
      <pc:docMkLst>
        <pc:docMk/>
      </pc:docMkLst>
      <pc:sldChg chg="modSp addCm">
        <pc:chgData name="Colleen Petersen" userId="S::cpetersen@rchc.net::7338cfe6-d96c-4e95-8a6e-2a8bdad66722" providerId="AD" clId="Web-{AAA0E0D5-8615-45AE-A234-D58EB91CA2DC}" dt="2021-02-11T17:10:22.061" v="17" actId="20577"/>
        <pc:sldMkLst>
          <pc:docMk/>
          <pc:sldMk cId="1805750835" sldId="261"/>
        </pc:sldMkLst>
        <pc:spChg chg="mod">
          <ac:chgData name="Colleen Petersen" userId="S::cpetersen@rchc.net::7338cfe6-d96c-4e95-8a6e-2a8bdad66722" providerId="AD" clId="Web-{AAA0E0D5-8615-45AE-A234-D58EB91CA2DC}" dt="2021-02-11T17:03:25.876" v="2" actId="20577"/>
          <ac:spMkLst>
            <pc:docMk/>
            <pc:sldMk cId="1805750835" sldId="261"/>
            <ac:spMk id="16" creationId="{00000000-0000-0000-0000-000000000000}"/>
          </ac:spMkLst>
        </pc:spChg>
        <pc:spChg chg="mod">
          <ac:chgData name="Colleen Petersen" userId="S::cpetersen@rchc.net::7338cfe6-d96c-4e95-8a6e-2a8bdad66722" providerId="AD" clId="Web-{AAA0E0D5-8615-45AE-A234-D58EB91CA2DC}" dt="2021-02-11T17:10:22.061" v="17" actId="20577"/>
          <ac:spMkLst>
            <pc:docMk/>
            <pc:sldMk cId="1805750835" sldId="261"/>
            <ac:spMk id="26" creationId="{00000000-0000-0000-0000-000000000000}"/>
          </ac:spMkLst>
        </pc:spChg>
        <pc:spChg chg="mod">
          <ac:chgData name="Colleen Petersen" userId="S::cpetersen@rchc.net::7338cfe6-d96c-4e95-8a6e-2a8bdad66722" providerId="AD" clId="Web-{AAA0E0D5-8615-45AE-A234-D58EB91CA2DC}" dt="2021-02-11T17:10:09.217" v="12" actId="20577"/>
          <ac:spMkLst>
            <pc:docMk/>
            <pc:sldMk cId="1805750835" sldId="261"/>
            <ac:spMk id="33" creationId="{00000000-0000-0000-0000-000000000000}"/>
          </ac:spMkLst>
        </pc:spChg>
      </pc:sldChg>
    </pc:docChg>
  </pc:docChgLst>
  <pc:docChgLst>
    <pc:chgData name="Colleen Petersen" userId="S::cpetersen@rchc.net::7338cfe6-d96c-4e95-8a6e-2a8bdad66722" providerId="AD" clId="Web-{F1548706-EEB8-428B-BC66-93BF739238EF}"/>
    <pc:docChg chg="modSld">
      <pc:chgData name="Colleen Petersen" userId="S::cpetersen@rchc.net::7338cfe6-d96c-4e95-8a6e-2a8bdad66722" providerId="AD" clId="Web-{F1548706-EEB8-428B-BC66-93BF739238EF}" dt="2021-02-11T01:31:26.516" v="323" actId="20577"/>
      <pc:docMkLst>
        <pc:docMk/>
      </pc:docMkLst>
      <pc:sldChg chg="modSp">
        <pc:chgData name="Colleen Petersen" userId="S::cpetersen@rchc.net::7338cfe6-d96c-4e95-8a6e-2a8bdad66722" providerId="AD" clId="Web-{F1548706-EEB8-428B-BC66-93BF739238EF}" dt="2021-02-11T01:31:26.516" v="323" actId="20577"/>
        <pc:sldMkLst>
          <pc:docMk/>
          <pc:sldMk cId="1805750835" sldId="261"/>
        </pc:sldMkLst>
        <pc:spChg chg="mod">
          <ac:chgData name="Colleen Petersen" userId="S::cpetersen@rchc.net::7338cfe6-d96c-4e95-8a6e-2a8bdad66722" providerId="AD" clId="Web-{F1548706-EEB8-428B-BC66-93BF739238EF}" dt="2021-02-11T01:31:26.516" v="323" actId="20577"/>
          <ac:spMkLst>
            <pc:docMk/>
            <pc:sldMk cId="1805750835" sldId="261"/>
            <ac:spMk id="16" creationId="{00000000-0000-0000-0000-000000000000}"/>
          </ac:spMkLst>
        </pc:spChg>
      </pc:sldChg>
    </pc:docChg>
  </pc:docChgLst>
  <pc:docChgLst>
    <pc:chgData name="Colleen Petersen" userId="S::cpetersen@rchc.net::7338cfe6-d96c-4e95-8a6e-2a8bdad66722" providerId="AD" clId="Web-{B7B9F39C-061D-41BF-8E4A-85B15AC9A903}"/>
    <pc:docChg chg="modSld">
      <pc:chgData name="Colleen Petersen" userId="S::cpetersen@rchc.net::7338cfe6-d96c-4e95-8a6e-2a8bdad66722" providerId="AD" clId="Web-{B7B9F39C-061D-41BF-8E4A-85B15AC9A903}" dt="2021-02-17T21:08:03.108" v="7" actId="20577"/>
      <pc:docMkLst>
        <pc:docMk/>
      </pc:docMkLst>
      <pc:sldChg chg="modSp delCm">
        <pc:chgData name="Colleen Petersen" userId="S::cpetersen@rchc.net::7338cfe6-d96c-4e95-8a6e-2a8bdad66722" providerId="AD" clId="Web-{B7B9F39C-061D-41BF-8E4A-85B15AC9A903}" dt="2021-02-17T21:08:03.108" v="7" actId="20577"/>
        <pc:sldMkLst>
          <pc:docMk/>
          <pc:sldMk cId="1805750835" sldId="261"/>
        </pc:sldMkLst>
        <pc:spChg chg="mod">
          <ac:chgData name="Colleen Petersen" userId="S::cpetersen@rchc.net::7338cfe6-d96c-4e95-8a6e-2a8bdad66722" providerId="AD" clId="Web-{B7B9F39C-061D-41BF-8E4A-85B15AC9A903}" dt="2021-02-17T21:08:03.108" v="7" actId="20577"/>
          <ac:spMkLst>
            <pc:docMk/>
            <pc:sldMk cId="1805750835" sldId="261"/>
            <ac:spMk id="26" creationId="{00000000-0000-0000-0000-000000000000}"/>
          </ac:spMkLst>
        </pc:spChg>
        <pc:spChg chg="mod">
          <ac:chgData name="Colleen Petersen" userId="S::cpetersen@rchc.net::7338cfe6-d96c-4e95-8a6e-2a8bdad66722" providerId="AD" clId="Web-{B7B9F39C-061D-41BF-8E4A-85B15AC9A903}" dt="2021-02-17T21:07:24.997" v="3" actId="20577"/>
          <ac:spMkLst>
            <pc:docMk/>
            <pc:sldMk cId="1805750835" sldId="261"/>
            <ac:spMk id="33" creationId="{00000000-0000-0000-0000-000000000000}"/>
          </ac:spMkLst>
        </pc:spChg>
      </pc:sldChg>
    </pc:docChg>
  </pc:docChgLst>
  <pc:docChgLst>
    <pc:chgData name="Colleen Petersen" userId="S::cpetersen@rchc.net::7338cfe6-d96c-4e95-8a6e-2a8bdad66722" providerId="AD" clId="Web-{D4B328C0-18BD-4216-9E95-F4E0CDA443DA}"/>
    <pc:docChg chg="modSld">
      <pc:chgData name="Colleen Petersen" userId="S::cpetersen@rchc.net::7338cfe6-d96c-4e95-8a6e-2a8bdad66722" providerId="AD" clId="Web-{D4B328C0-18BD-4216-9E95-F4E0CDA443DA}" dt="2021-02-11T01:22:07.573" v="256" actId="20577"/>
      <pc:docMkLst>
        <pc:docMk/>
      </pc:docMkLst>
      <pc:sldChg chg="modSp">
        <pc:chgData name="Colleen Petersen" userId="S::cpetersen@rchc.net::7338cfe6-d96c-4e95-8a6e-2a8bdad66722" providerId="AD" clId="Web-{D4B328C0-18BD-4216-9E95-F4E0CDA443DA}" dt="2021-02-11T01:22:07.573" v="256" actId="20577"/>
        <pc:sldMkLst>
          <pc:docMk/>
          <pc:sldMk cId="1805750835" sldId="261"/>
        </pc:sldMkLst>
        <pc:spChg chg="mod">
          <ac:chgData name="Colleen Petersen" userId="S::cpetersen@rchc.net::7338cfe6-d96c-4e95-8a6e-2a8bdad66722" providerId="AD" clId="Web-{D4B328C0-18BD-4216-9E95-F4E0CDA443DA}" dt="2021-02-11T01:15:00.343" v="139" actId="20577"/>
          <ac:spMkLst>
            <pc:docMk/>
            <pc:sldMk cId="1805750835" sldId="261"/>
            <ac:spMk id="16" creationId="{00000000-0000-0000-0000-000000000000}"/>
          </ac:spMkLst>
        </pc:spChg>
        <pc:spChg chg="mod">
          <ac:chgData name="Colleen Petersen" userId="S::cpetersen@rchc.net::7338cfe6-d96c-4e95-8a6e-2a8bdad66722" providerId="AD" clId="Web-{D4B328C0-18BD-4216-9E95-F4E0CDA443DA}" dt="2021-02-11T01:17:03.680" v="165" actId="20577"/>
          <ac:spMkLst>
            <pc:docMk/>
            <pc:sldMk cId="1805750835" sldId="261"/>
            <ac:spMk id="26" creationId="{00000000-0000-0000-0000-000000000000}"/>
          </ac:spMkLst>
        </pc:spChg>
        <pc:spChg chg="mod">
          <ac:chgData name="Colleen Petersen" userId="S::cpetersen@rchc.net::7338cfe6-d96c-4e95-8a6e-2a8bdad66722" providerId="AD" clId="Web-{D4B328C0-18BD-4216-9E95-F4E0CDA443DA}" dt="2021-02-11T01:22:07.573" v="256" actId="20577"/>
          <ac:spMkLst>
            <pc:docMk/>
            <pc:sldMk cId="1805750835" sldId="261"/>
            <ac:spMk id="3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2/17/2021</a:t>
            </a:fld>
            <a:endParaRPr lang="en-US"/>
          </a:p>
        </p:txBody>
      </p:sp>
      <p:sp>
        <p:nvSpPr>
          <p:cNvPr id="4" name="Slide Image Placeholder 3"/>
          <p:cNvSpPr>
            <a:spLocks noGrp="1" noRot="1" noChangeAspect="1"/>
          </p:cNvSpPr>
          <p:nvPr>
            <p:ph type="sldImg" idx="2"/>
          </p:nvPr>
        </p:nvSpPr>
        <p:spPr>
          <a:xfrm>
            <a:off x="1935163" y="1504950"/>
            <a:ext cx="31400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471633" rtl="0" eaLnBrk="1" latinLnBrk="0" hangingPunct="1">
      <a:defRPr sz="619" kern="1200">
        <a:solidFill>
          <a:schemeClr val="tx1"/>
        </a:solidFill>
        <a:latin typeface="+mn-lt"/>
        <a:ea typeface="+mn-ea"/>
        <a:cs typeface="+mn-cs"/>
      </a:defRPr>
    </a:lvl1pPr>
    <a:lvl2pPr marL="235816" algn="l" defTabSz="471633" rtl="0" eaLnBrk="1" latinLnBrk="0" hangingPunct="1">
      <a:defRPr sz="619" kern="1200">
        <a:solidFill>
          <a:schemeClr val="tx1"/>
        </a:solidFill>
        <a:latin typeface="+mn-lt"/>
        <a:ea typeface="+mn-ea"/>
        <a:cs typeface="+mn-cs"/>
      </a:defRPr>
    </a:lvl2pPr>
    <a:lvl3pPr marL="471633" algn="l" defTabSz="471633" rtl="0" eaLnBrk="1" latinLnBrk="0" hangingPunct="1">
      <a:defRPr sz="619" kern="1200">
        <a:solidFill>
          <a:schemeClr val="tx1"/>
        </a:solidFill>
        <a:latin typeface="+mn-lt"/>
        <a:ea typeface="+mn-ea"/>
        <a:cs typeface="+mn-cs"/>
      </a:defRPr>
    </a:lvl3pPr>
    <a:lvl4pPr marL="707449" algn="l" defTabSz="471633" rtl="0" eaLnBrk="1" latinLnBrk="0" hangingPunct="1">
      <a:defRPr sz="619" kern="1200">
        <a:solidFill>
          <a:schemeClr val="tx1"/>
        </a:solidFill>
        <a:latin typeface="+mn-lt"/>
        <a:ea typeface="+mn-ea"/>
        <a:cs typeface="+mn-cs"/>
      </a:defRPr>
    </a:lvl4pPr>
    <a:lvl5pPr marL="943267" algn="l" defTabSz="471633" rtl="0" eaLnBrk="1" latinLnBrk="0" hangingPunct="1">
      <a:defRPr sz="619" kern="1200">
        <a:solidFill>
          <a:schemeClr val="tx1"/>
        </a:solidFill>
        <a:latin typeface="+mn-lt"/>
        <a:ea typeface="+mn-ea"/>
        <a:cs typeface="+mn-cs"/>
      </a:defRPr>
    </a:lvl5pPr>
    <a:lvl6pPr marL="1179082" algn="l" defTabSz="471633" rtl="0" eaLnBrk="1" latinLnBrk="0" hangingPunct="1">
      <a:defRPr sz="619" kern="1200">
        <a:solidFill>
          <a:schemeClr val="tx1"/>
        </a:solidFill>
        <a:latin typeface="+mn-lt"/>
        <a:ea typeface="+mn-ea"/>
        <a:cs typeface="+mn-cs"/>
      </a:defRPr>
    </a:lvl6pPr>
    <a:lvl7pPr marL="1414899" algn="l" defTabSz="471633" rtl="0" eaLnBrk="1" latinLnBrk="0" hangingPunct="1">
      <a:defRPr sz="619" kern="1200">
        <a:solidFill>
          <a:schemeClr val="tx1"/>
        </a:solidFill>
        <a:latin typeface="+mn-lt"/>
        <a:ea typeface="+mn-ea"/>
        <a:cs typeface="+mn-cs"/>
      </a:defRPr>
    </a:lvl7pPr>
    <a:lvl8pPr marL="1650715" algn="l" defTabSz="471633" rtl="0" eaLnBrk="1" latinLnBrk="0" hangingPunct="1">
      <a:defRPr sz="619" kern="1200">
        <a:solidFill>
          <a:schemeClr val="tx1"/>
        </a:solidFill>
        <a:latin typeface="+mn-lt"/>
        <a:ea typeface="+mn-ea"/>
        <a:cs typeface="+mn-cs"/>
      </a:defRPr>
    </a:lvl8pPr>
    <a:lvl9pPr marL="1886531" algn="l" defTabSz="471633" rtl="0" eaLnBrk="1" latinLnBrk="0" hangingPunct="1">
      <a:defRPr sz="6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35163" y="1504950"/>
            <a:ext cx="31400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1514801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5"/>
            <a:ext cx="660654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8"/>
            <a:ext cx="5440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22565" y="459591"/>
            <a:ext cx="6927274" cy="438827"/>
          </a:xfrm>
        </p:spPr>
        <p:txBody>
          <a:bodyPr lIns="0" tIns="0" rIns="0" bIns="0"/>
          <a:lstStyle>
            <a:lvl1pPr>
              <a:defRPr sz="2755"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22565" y="459591"/>
            <a:ext cx="6927274" cy="438827"/>
          </a:xfrm>
        </p:spPr>
        <p:txBody>
          <a:bodyPr lIns="0" tIns="0" rIns="0" bIns="0"/>
          <a:lstStyle>
            <a:lvl1pPr>
              <a:defRPr sz="2755" b="0" i="0">
                <a:solidFill>
                  <a:schemeClr val="bg1"/>
                </a:solidFill>
                <a:latin typeface="Calibri"/>
                <a:cs typeface="Calibri"/>
              </a:defRPr>
            </a:lvl1pPr>
          </a:lstStyle>
          <a:p>
            <a:endParaRPr/>
          </a:p>
        </p:txBody>
      </p:sp>
      <p:sp>
        <p:nvSpPr>
          <p:cNvPr id="3" name="Holder 3"/>
          <p:cNvSpPr>
            <a:spLocks noGrp="1"/>
          </p:cNvSpPr>
          <p:nvPr>
            <p:ph sz="half" idx="2"/>
          </p:nvPr>
        </p:nvSpPr>
        <p:spPr>
          <a:xfrm>
            <a:off x="388621" y="2313436"/>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7" y="2313436"/>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22565" y="459591"/>
            <a:ext cx="6927274" cy="438827"/>
          </a:xfrm>
        </p:spPr>
        <p:txBody>
          <a:bodyPr lIns="0" tIns="0" rIns="0" bIns="0"/>
          <a:lstStyle>
            <a:lvl1pPr>
              <a:defRPr sz="2755"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22565" y="459591"/>
            <a:ext cx="6927274"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388620" y="2313436"/>
            <a:ext cx="69951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5"/>
            <a:ext cx="2487168" cy="17322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5"/>
            <a:ext cx="1787652" cy="17322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2/17/2021</a:t>
            </a:fld>
            <a:endParaRPr lang="en-US"/>
          </a:p>
        </p:txBody>
      </p:sp>
      <p:sp>
        <p:nvSpPr>
          <p:cNvPr id="6" name="Holder 6"/>
          <p:cNvSpPr>
            <a:spLocks noGrp="1"/>
          </p:cNvSpPr>
          <p:nvPr>
            <p:ph type="sldNum" sz="quarter" idx="7"/>
          </p:nvPr>
        </p:nvSpPr>
        <p:spPr>
          <a:xfrm>
            <a:off x="5596128" y="9354315"/>
            <a:ext cx="1787652" cy="17322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179925">
        <a:defRPr>
          <a:latin typeface="+mn-lt"/>
          <a:ea typeface="+mn-ea"/>
          <a:cs typeface="+mn-cs"/>
        </a:defRPr>
      </a:lvl2pPr>
      <a:lvl3pPr marL="359849">
        <a:defRPr>
          <a:latin typeface="+mn-lt"/>
          <a:ea typeface="+mn-ea"/>
          <a:cs typeface="+mn-cs"/>
        </a:defRPr>
      </a:lvl3pPr>
      <a:lvl4pPr marL="539774">
        <a:defRPr>
          <a:latin typeface="+mn-lt"/>
          <a:ea typeface="+mn-ea"/>
          <a:cs typeface="+mn-cs"/>
        </a:defRPr>
      </a:lvl4pPr>
      <a:lvl5pPr marL="719698">
        <a:defRPr>
          <a:latin typeface="+mn-lt"/>
          <a:ea typeface="+mn-ea"/>
          <a:cs typeface="+mn-cs"/>
        </a:defRPr>
      </a:lvl5pPr>
      <a:lvl6pPr marL="899623">
        <a:defRPr>
          <a:latin typeface="+mn-lt"/>
          <a:ea typeface="+mn-ea"/>
          <a:cs typeface="+mn-cs"/>
        </a:defRPr>
      </a:lvl6pPr>
      <a:lvl7pPr marL="1079547">
        <a:defRPr>
          <a:latin typeface="+mn-lt"/>
          <a:ea typeface="+mn-ea"/>
          <a:cs typeface="+mn-cs"/>
        </a:defRPr>
      </a:lvl7pPr>
      <a:lvl8pPr marL="1259472">
        <a:defRPr>
          <a:latin typeface="+mn-lt"/>
          <a:ea typeface="+mn-ea"/>
          <a:cs typeface="+mn-cs"/>
        </a:defRPr>
      </a:lvl8pPr>
      <a:lvl9pPr marL="1439397">
        <a:defRPr>
          <a:latin typeface="+mn-lt"/>
          <a:ea typeface="+mn-ea"/>
          <a:cs typeface="+mn-cs"/>
        </a:defRPr>
      </a:lvl9pPr>
    </p:bodyStyle>
    <p:otherStyle>
      <a:lvl1pPr marL="0">
        <a:defRPr>
          <a:latin typeface="+mn-lt"/>
          <a:ea typeface="+mn-ea"/>
          <a:cs typeface="+mn-cs"/>
        </a:defRPr>
      </a:lvl1pPr>
      <a:lvl2pPr marL="179925">
        <a:defRPr>
          <a:latin typeface="+mn-lt"/>
          <a:ea typeface="+mn-ea"/>
          <a:cs typeface="+mn-cs"/>
        </a:defRPr>
      </a:lvl2pPr>
      <a:lvl3pPr marL="359849">
        <a:defRPr>
          <a:latin typeface="+mn-lt"/>
          <a:ea typeface="+mn-ea"/>
          <a:cs typeface="+mn-cs"/>
        </a:defRPr>
      </a:lvl3pPr>
      <a:lvl4pPr marL="539774">
        <a:defRPr>
          <a:latin typeface="+mn-lt"/>
          <a:ea typeface="+mn-ea"/>
          <a:cs typeface="+mn-cs"/>
        </a:defRPr>
      </a:lvl4pPr>
      <a:lvl5pPr marL="719698">
        <a:defRPr>
          <a:latin typeface="+mn-lt"/>
          <a:ea typeface="+mn-ea"/>
          <a:cs typeface="+mn-cs"/>
        </a:defRPr>
      </a:lvl5pPr>
      <a:lvl6pPr marL="899623">
        <a:defRPr>
          <a:latin typeface="+mn-lt"/>
          <a:ea typeface="+mn-ea"/>
          <a:cs typeface="+mn-cs"/>
        </a:defRPr>
      </a:lvl6pPr>
      <a:lvl7pPr marL="1079547">
        <a:defRPr>
          <a:latin typeface="+mn-lt"/>
          <a:ea typeface="+mn-ea"/>
          <a:cs typeface="+mn-cs"/>
        </a:defRPr>
      </a:lvl7pPr>
      <a:lvl8pPr marL="1259472">
        <a:defRPr>
          <a:latin typeface="+mn-lt"/>
          <a:ea typeface="+mn-ea"/>
          <a:cs typeface="+mn-cs"/>
        </a:defRPr>
      </a:lvl8pPr>
      <a:lvl9pPr marL="143939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chc.net/wp-content/uploads/2018/08/RCHC-Data-Standards-and-Integrity-Group-Charter.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326585" y="3745066"/>
            <a:ext cx="7079458" cy="2031325"/>
          </a:xfrm>
          <a:prstGeom prst="rect">
            <a:avLst/>
          </a:prstGeom>
        </p:spPr>
        <p:txBody>
          <a:bodyPr vert="horz" wrap="square" lIns="0" tIns="0" rIns="0" bIns="0" rtlCol="0" anchor="t">
            <a:spAutoFit/>
          </a:bodyPr>
          <a:lstStyle/>
          <a:p>
            <a:pPr marL="4445" marR="13970"/>
            <a:r>
              <a:rPr lang="en-US" sz="1200" dirty="0">
                <a:cs typeface="Calibri"/>
              </a:rPr>
              <a:t>RCHC created a Report on Reports (</a:t>
            </a:r>
            <a:r>
              <a:rPr lang="en-US" sz="1200" dirty="0" err="1">
                <a:cs typeface="Calibri"/>
              </a:rPr>
              <a:t>RoR</a:t>
            </a:r>
            <a:r>
              <a:rPr lang="en-US" sz="1200" dirty="0">
                <a:cs typeface="Calibri"/>
              </a:rPr>
              <a:t>) within the Relevant Aggregated Analytics Database. This report shows a list with all the reports that each participating health center has built. All the health centers have access to the standard reports as well as access to reports created by individual health centers. They can look up the report they need, pull  the code, and copy it into their own data warehouse and then adjust the code to the way their electronic health record structured data is built. With past systems, variations in hosting caused access challenges and it was difficult to share or track this information. By implementing </a:t>
            </a:r>
            <a:r>
              <a:rPr lang="en-US" sz="1200" dirty="0" err="1">
                <a:cs typeface="Calibri"/>
              </a:rPr>
              <a:t>RoR</a:t>
            </a:r>
            <a:r>
              <a:rPr lang="en-US" sz="1200" dirty="0">
                <a:cs typeface="Calibri"/>
              </a:rPr>
              <a:t>, health centers can now build new reports using existing reports and they can also use </a:t>
            </a:r>
            <a:r>
              <a:rPr lang="en-US" sz="1200" dirty="0" err="1">
                <a:cs typeface="Calibri"/>
              </a:rPr>
              <a:t>RoR</a:t>
            </a:r>
            <a:r>
              <a:rPr lang="en-US" sz="1200" dirty="0">
                <a:cs typeface="Calibri"/>
              </a:rPr>
              <a:t> to generate new ideas to report. For example, one health center may have a report on a measure that meets a need they hadn't yet thought of; now health centers can take the code from the report they want and implement it within their data warehouse. These reports don’t allow health centers to view other health centers' PHI data.  This same process has been made available for Care Gaps in a Report on Care Gaps.</a:t>
            </a:r>
          </a:p>
        </p:txBody>
      </p:sp>
      <p:sp>
        <p:nvSpPr>
          <p:cNvPr id="19" name="bk object 16"/>
          <p:cNvSpPr/>
          <p:nvPr/>
        </p:nvSpPr>
        <p:spPr>
          <a:xfrm>
            <a:off x="362155" y="939497"/>
            <a:ext cx="7033635" cy="1103299"/>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15D3C"/>
          </a:solidFill>
          <a:ln w="19050">
            <a:solidFill>
              <a:schemeClr val="accent5">
                <a:lumMod val="50000"/>
              </a:schemeClr>
            </a:solidFill>
          </a:ln>
        </p:spPr>
        <p:txBody>
          <a:bodyPr wrap="square" lIns="0" tIns="0" rIns="0" bIns="0" rtlCol="0"/>
          <a:lstStyle/>
          <a:p>
            <a:endParaRPr sz="1208" dirty="0"/>
          </a:p>
        </p:txBody>
      </p:sp>
      <p:sp>
        <p:nvSpPr>
          <p:cNvPr id="2" name="object 2"/>
          <p:cNvSpPr txBox="1">
            <a:spLocks noGrp="1"/>
          </p:cNvSpPr>
          <p:nvPr>
            <p:ph type="title"/>
          </p:nvPr>
        </p:nvSpPr>
        <p:spPr>
          <a:xfrm>
            <a:off x="1013206" y="876405"/>
            <a:ext cx="6049699" cy="1034770"/>
          </a:xfrm>
          <a:prstGeom prst="rect">
            <a:avLst/>
          </a:prstGeom>
        </p:spPr>
        <p:txBody>
          <a:bodyPr vert="horz" wrap="square" lIns="0" tIns="0" rIns="0" bIns="0" rtlCol="0" anchor="t">
            <a:spAutoFit/>
          </a:bodyPr>
          <a:lstStyle/>
          <a:p>
            <a:pPr algn="ctr"/>
            <a:r>
              <a:rPr lang="en-US" sz="2750" i="1" dirty="0"/>
              <a:t>Relevant Reports on Reports </a:t>
            </a:r>
            <a:br>
              <a:rPr lang="en-US" sz="2750" i="1" dirty="0"/>
            </a:br>
            <a:r>
              <a:rPr lang="en-US" sz="1200" i="1" dirty="0"/>
              <a:t>Redwood Community Health Coalition </a:t>
            </a:r>
            <a:br>
              <a:rPr lang="en-US" sz="1200" i="1" dirty="0"/>
            </a:br>
            <a:r>
              <a:rPr lang="en-US" sz="1200" i="1" dirty="0"/>
              <a:t>Promising Practice</a:t>
            </a:r>
            <a:br>
              <a:rPr lang="en-US" sz="1550" i="1" dirty="0"/>
            </a:br>
            <a:endParaRPr lang="en-US" sz="1574" i="1" dirty="0"/>
          </a:p>
        </p:txBody>
      </p:sp>
      <p:sp>
        <p:nvSpPr>
          <p:cNvPr id="4" name="object 4"/>
          <p:cNvSpPr txBox="1"/>
          <p:nvPr/>
        </p:nvSpPr>
        <p:spPr>
          <a:xfrm>
            <a:off x="362155" y="2097845"/>
            <a:ext cx="7043888" cy="166649"/>
          </a:xfrm>
          <a:prstGeom prst="rect">
            <a:avLst/>
          </a:prstGeom>
          <a:solidFill>
            <a:srgbClr val="679561"/>
          </a:solidFill>
          <a:ln w="18614">
            <a:solidFill>
              <a:schemeClr val="accent3">
                <a:lumMod val="50000"/>
              </a:schemeClr>
            </a:solidFill>
          </a:ln>
        </p:spPr>
        <p:txBody>
          <a:bodyPr vert="horz" wrap="square" lIns="0" tIns="0" rIns="0" bIns="0" rtlCol="0">
            <a:spAutoFit/>
          </a:bodyPr>
          <a:lstStyle/>
          <a:p>
            <a:pPr marL="719074" indent="-605996" algn="ctr">
              <a:lnSpc>
                <a:spcPts val="1385"/>
              </a:lnSpc>
            </a:pPr>
            <a:r>
              <a:rPr lang="en-US" sz="945" b="1" spc="-2" dirty="0">
                <a:solidFill>
                  <a:schemeClr val="bg1"/>
                </a:solidFill>
                <a:latin typeface="Calibri"/>
                <a:cs typeface="Calibri"/>
              </a:rPr>
              <a:t>PROMISING PRACTICE Context</a:t>
            </a:r>
            <a:endParaRPr sz="945" dirty="0">
              <a:solidFill>
                <a:schemeClr val="bg1"/>
              </a:solidFill>
              <a:latin typeface="Calibri"/>
              <a:cs typeface="Calibri"/>
            </a:endParaRPr>
          </a:p>
        </p:txBody>
      </p:sp>
      <p:sp>
        <p:nvSpPr>
          <p:cNvPr id="6" name="object 6"/>
          <p:cNvSpPr txBox="1"/>
          <p:nvPr/>
        </p:nvSpPr>
        <p:spPr>
          <a:xfrm>
            <a:off x="351903" y="3578714"/>
            <a:ext cx="7043887" cy="157031"/>
          </a:xfrm>
          <a:prstGeom prst="rect">
            <a:avLst/>
          </a:prstGeom>
          <a:solidFill>
            <a:srgbClr val="679561"/>
          </a:solidFill>
          <a:ln w="18614">
            <a:solidFill>
              <a:schemeClr val="accent3">
                <a:lumMod val="50000"/>
              </a:schemeClr>
            </a:solidFill>
          </a:ln>
        </p:spPr>
        <p:txBody>
          <a:bodyPr vert="horz" wrap="square" lIns="0" tIns="0" rIns="0" bIns="0" rtlCol="0">
            <a:spAutoFit/>
          </a:bodyPr>
          <a:lstStyle/>
          <a:p>
            <a:pPr marL="44981" algn="ctr">
              <a:lnSpc>
                <a:spcPts val="1342"/>
              </a:lnSpc>
            </a:pPr>
            <a:r>
              <a:rPr lang="en-US" sz="945" b="1" spc="-14" dirty="0">
                <a:solidFill>
                  <a:schemeClr val="bg1"/>
                </a:solidFill>
                <a:latin typeface="Calibri"/>
                <a:cs typeface="Calibri"/>
              </a:rPr>
              <a:t>Description </a:t>
            </a:r>
            <a:endParaRPr sz="945" dirty="0">
              <a:solidFill>
                <a:schemeClr val="bg1"/>
              </a:solidFill>
              <a:latin typeface="Calibri"/>
              <a:cs typeface="Calibri"/>
            </a:endParaRPr>
          </a:p>
        </p:txBody>
      </p:sp>
      <p:sp>
        <p:nvSpPr>
          <p:cNvPr id="9" name="object 9"/>
          <p:cNvSpPr txBox="1"/>
          <p:nvPr/>
        </p:nvSpPr>
        <p:spPr>
          <a:xfrm>
            <a:off x="378405" y="2361451"/>
            <a:ext cx="7071735" cy="1107996"/>
          </a:xfrm>
          <a:prstGeom prst="rect">
            <a:avLst/>
          </a:prstGeom>
        </p:spPr>
        <p:txBody>
          <a:bodyPr vert="horz" wrap="square" lIns="0" tIns="0" rIns="0" bIns="0" rtlCol="0" anchor="t">
            <a:spAutoFit/>
          </a:bodyPr>
          <a:lstStyle/>
          <a:p>
            <a:pPr marL="4445" marR="13970"/>
            <a:r>
              <a:rPr lang="en-US" sz="1200" dirty="0">
                <a:latin typeface="Calibri"/>
                <a:cs typeface="Calibri"/>
              </a:rPr>
              <a:t>Redwood Community Health Coalition (RCHC) has found that spreading information across our Health Center Controlled Network (HCCN) through the different data systems has been a challenge.</a:t>
            </a:r>
            <a:r>
              <a:rPr lang="en-US" sz="1200" dirty="0">
                <a:cs typeface="Calibri"/>
              </a:rPr>
              <a:t> Difficulty viewing  reports built at individual health centers limited the ability to share information across the HCCN. This meant each health center had to reinvent the wheel for each special report. RCHC and the Data Governance Group focus on standard report sets that health centers need. In addition to these report sets they have found that the data analysts are inundated with time-consuming and redundant special report requests. </a:t>
            </a:r>
            <a:endParaRPr lang="en-US" sz="826" dirty="0">
              <a:latin typeface="Calibri"/>
              <a:cs typeface="Calibri"/>
            </a:endParaRPr>
          </a:p>
        </p:txBody>
      </p:sp>
      <p:sp>
        <p:nvSpPr>
          <p:cNvPr id="8" name="TextBox 7"/>
          <p:cNvSpPr txBox="1"/>
          <p:nvPr/>
        </p:nvSpPr>
        <p:spPr>
          <a:xfrm>
            <a:off x="627373" y="1591361"/>
            <a:ext cx="6517657" cy="461665"/>
          </a:xfrm>
          <a:prstGeom prst="rect">
            <a:avLst/>
          </a:prstGeom>
          <a:noFill/>
          <a:ln>
            <a:noFill/>
          </a:ln>
        </p:spPr>
        <p:txBody>
          <a:bodyPr wrap="square" rtlCol="0">
            <a:spAutoFit/>
          </a:bodyPr>
          <a:lstStyle/>
          <a:p>
            <a:r>
              <a:rPr lang="en-US" sz="800" i="1" dirty="0">
                <a:solidFill>
                  <a:schemeClr val="bg1"/>
                </a:solidFill>
              </a:rPr>
              <a:t>This project is supported by the Health Resources and Services Administration (HRSA) of the U.S. Department of Health and Human Services (HHS) under grant number H2QCS30258, Health Center Controlled Networks, for $1,500,000. This information or content and conclusions are those of the author and should not be construed as the official position or policy of, nor should any endorsements be inferred by HRSA, HHS or the U.S. Government.</a:t>
            </a:r>
            <a:endParaRPr lang="en-US" sz="800" dirty="0">
              <a:solidFill>
                <a:schemeClr val="bg1"/>
              </a:solidFill>
            </a:endParaRPr>
          </a:p>
        </p:txBody>
      </p:sp>
      <p:sp>
        <p:nvSpPr>
          <p:cNvPr id="22" name="TextBox 21"/>
          <p:cNvSpPr txBox="1"/>
          <p:nvPr/>
        </p:nvSpPr>
        <p:spPr>
          <a:xfrm>
            <a:off x="6400800" y="190735"/>
            <a:ext cx="1011324" cy="231730"/>
          </a:xfrm>
          <a:prstGeom prst="rect">
            <a:avLst/>
          </a:prstGeom>
          <a:noFill/>
        </p:spPr>
        <p:txBody>
          <a:bodyPr wrap="square" rtlCol="0">
            <a:spAutoFit/>
          </a:bodyPr>
          <a:lstStyle/>
          <a:p>
            <a:r>
              <a:rPr lang="en-US" sz="906" dirty="0"/>
              <a:t>2/5/021</a:t>
            </a:r>
          </a:p>
        </p:txBody>
      </p:sp>
      <p:sp>
        <p:nvSpPr>
          <p:cNvPr id="23" name="object 4"/>
          <p:cNvSpPr txBox="1"/>
          <p:nvPr/>
        </p:nvSpPr>
        <p:spPr>
          <a:xfrm>
            <a:off x="298010" y="5930677"/>
            <a:ext cx="7033635" cy="166649"/>
          </a:xfrm>
          <a:prstGeom prst="rect">
            <a:avLst/>
          </a:prstGeom>
          <a:solidFill>
            <a:srgbClr val="679561"/>
          </a:solidFill>
          <a:ln w="18614">
            <a:solidFill>
              <a:schemeClr val="accent3">
                <a:lumMod val="50000"/>
              </a:schemeClr>
            </a:solidFill>
          </a:ln>
        </p:spPr>
        <p:txBody>
          <a:bodyPr vert="horz" wrap="square" lIns="0" tIns="0" rIns="0" bIns="0" rtlCol="0">
            <a:spAutoFit/>
          </a:bodyPr>
          <a:lstStyle/>
          <a:p>
            <a:pPr marL="719074" indent="-605996" algn="ctr">
              <a:lnSpc>
                <a:spcPts val="1385"/>
              </a:lnSpc>
            </a:pPr>
            <a:r>
              <a:rPr lang="en-US" sz="945" b="1" spc="-2" dirty="0">
                <a:solidFill>
                  <a:schemeClr val="bg1"/>
                </a:solidFill>
                <a:latin typeface="Calibri"/>
                <a:cs typeface="Calibri"/>
              </a:rPr>
              <a:t>Outcomes </a:t>
            </a:r>
            <a:endParaRPr sz="945" dirty="0">
              <a:solidFill>
                <a:schemeClr val="bg1"/>
              </a:solidFill>
              <a:latin typeface="Calibri"/>
              <a:cs typeface="Calibri"/>
            </a:endParaRPr>
          </a:p>
        </p:txBody>
      </p:sp>
      <p:sp>
        <p:nvSpPr>
          <p:cNvPr id="26" name="object 9"/>
          <p:cNvSpPr txBox="1"/>
          <p:nvPr/>
        </p:nvSpPr>
        <p:spPr>
          <a:xfrm>
            <a:off x="298010" y="6085484"/>
            <a:ext cx="7037163" cy="1477328"/>
          </a:xfrm>
          <a:prstGeom prst="rect">
            <a:avLst/>
          </a:prstGeom>
        </p:spPr>
        <p:txBody>
          <a:bodyPr vert="horz" wrap="square" lIns="0" tIns="0" rIns="0" bIns="0" rtlCol="0" anchor="t">
            <a:spAutoFit/>
          </a:bodyPr>
          <a:lstStyle/>
          <a:p>
            <a:pPr marL="4445" marR="13970"/>
            <a:r>
              <a:rPr lang="en-US" sz="1200" dirty="0"/>
              <a:t>Health centers report high value from </a:t>
            </a:r>
            <a:r>
              <a:rPr lang="en-US" sz="1200" dirty="0" err="1"/>
              <a:t>RoR</a:t>
            </a:r>
            <a:r>
              <a:rPr lang="en-US" sz="1200" dirty="0"/>
              <a:t>. These reports can apply to clinical, financial or operational, measures, as well as care gaps and quality measures.  Health Centers can now build off  of one another's work from the shared reports. For example, if a health center wanted to look at wellness child exams ages 0-2 years old, they could search the report on reports, copy the code and implement the report in their system; thus, tailoring the measures to what they require. Also, at the consortia level, we can see patterns in the reports that health centers are building and utilizing to then decide if a measure needs to be built for all. As an HCCN, we can see what all the health centers are accomplishing and make decisions based off the reports. The most meaningful use that RCHC has found for </a:t>
            </a:r>
            <a:r>
              <a:rPr lang="en-US" sz="1200" dirty="0" err="1"/>
              <a:t>RoR</a:t>
            </a:r>
            <a:r>
              <a:rPr lang="en-US" sz="1200" dirty="0"/>
              <a:t> is that health centers don’t have to start from scratch to build a new report.</a:t>
            </a:r>
            <a:endParaRPr lang="en-US" sz="1200" dirty="0">
              <a:latin typeface="Calibri"/>
              <a:cs typeface="Calibri"/>
            </a:endParaRPr>
          </a:p>
        </p:txBody>
      </p:sp>
      <p:sp>
        <p:nvSpPr>
          <p:cNvPr id="31" name="object 6"/>
          <p:cNvSpPr txBox="1"/>
          <p:nvPr/>
        </p:nvSpPr>
        <p:spPr>
          <a:xfrm>
            <a:off x="326585" y="7714414"/>
            <a:ext cx="7108032" cy="157031"/>
          </a:xfrm>
          <a:prstGeom prst="rect">
            <a:avLst/>
          </a:prstGeom>
          <a:solidFill>
            <a:srgbClr val="679561"/>
          </a:solidFill>
          <a:ln w="18614">
            <a:solidFill>
              <a:schemeClr val="accent3">
                <a:lumMod val="50000"/>
              </a:schemeClr>
            </a:solidFill>
          </a:ln>
        </p:spPr>
        <p:txBody>
          <a:bodyPr vert="horz" wrap="square" lIns="0" tIns="0" rIns="0" bIns="0" rtlCol="0">
            <a:spAutoFit/>
          </a:bodyPr>
          <a:lstStyle/>
          <a:p>
            <a:pPr marL="44981" algn="ctr">
              <a:lnSpc>
                <a:spcPts val="1342"/>
              </a:lnSpc>
            </a:pPr>
            <a:r>
              <a:rPr lang="en-US" sz="945" b="1" dirty="0">
                <a:solidFill>
                  <a:schemeClr val="bg1"/>
                </a:solidFill>
                <a:latin typeface="Calibri"/>
                <a:cs typeface="Calibri"/>
              </a:rPr>
              <a:t>Implementations</a:t>
            </a:r>
          </a:p>
        </p:txBody>
      </p:sp>
      <p:sp>
        <p:nvSpPr>
          <p:cNvPr id="33" name="object 16"/>
          <p:cNvSpPr txBox="1"/>
          <p:nvPr/>
        </p:nvSpPr>
        <p:spPr>
          <a:xfrm>
            <a:off x="362155" y="7974140"/>
            <a:ext cx="7071021" cy="1661993"/>
          </a:xfrm>
          <a:prstGeom prst="rect">
            <a:avLst/>
          </a:prstGeom>
        </p:spPr>
        <p:txBody>
          <a:bodyPr vert="horz" wrap="square" lIns="0" tIns="0" rIns="0" bIns="0" rtlCol="0" anchor="t">
            <a:spAutoFit/>
          </a:bodyPr>
          <a:lstStyle/>
          <a:p>
            <a:pPr marL="4445" marR="13970"/>
            <a:r>
              <a:rPr lang="en-US" sz="1200" dirty="0">
                <a:cs typeface="Calibri"/>
              </a:rPr>
              <a:t>For other organizations to implement this on their platform they need a system that is transparent for back-end access and queries to share them. RCHC  values the transparency at the query level provided by Relevant Analytics. </a:t>
            </a:r>
            <a:r>
              <a:rPr lang="en-US" sz="1200" dirty="0" err="1">
                <a:cs typeface="Calibri"/>
              </a:rPr>
              <a:t>RoR</a:t>
            </a:r>
            <a:r>
              <a:rPr lang="en-US" sz="1200" dirty="0">
                <a:cs typeface="Calibri"/>
              </a:rPr>
              <a:t> helps guide decisions and create reports based on what others are tracking. When multiple health centers have the same grant and reporting deliverables, they can use the existing code as a base instead of each health center creating their own code and their own reports for the same grant. RCHC has a usage agreement with Relevant. See more about the Charter and user agreement </a:t>
            </a:r>
            <a:r>
              <a:rPr lang="en-US" sz="1200" dirty="0">
                <a:cs typeface="Calibri"/>
                <a:hlinkClick r:id="rId3"/>
              </a:rPr>
              <a:t>here.</a:t>
            </a:r>
            <a:r>
              <a:rPr lang="en-US" sz="1200" dirty="0">
                <a:cs typeface="Calibri"/>
              </a:rPr>
              <a:t> Through this agreement, RCHC staff can support and create reports and quality measures as agreed by the data governance council as a report needed by the majority. In past, they have found that this isn’t successful if individuals are proprietary over their queries. The Quality Culture at RCHC that has been established since 2006 has embodied sharing.</a:t>
            </a:r>
            <a:endParaRPr lang="en-US" dirty="0"/>
          </a:p>
        </p:txBody>
      </p:sp>
      <p:pic>
        <p:nvPicPr>
          <p:cNvPr id="29" name="Picture 28"/>
          <p:cNvPicPr/>
          <p:nvPr/>
        </p:nvPicPr>
        <p:blipFill>
          <a:blip r:embed="rId4"/>
          <a:srcRect/>
          <a:stretch>
            <a:fillRect/>
          </a:stretch>
        </p:blipFill>
        <p:spPr bwMode="auto">
          <a:xfrm>
            <a:off x="420644" y="190735"/>
            <a:ext cx="1712956" cy="649364"/>
          </a:xfrm>
          <a:prstGeom prst="rect">
            <a:avLst/>
          </a:prstGeom>
          <a:noFill/>
          <a:ln w="9525">
            <a:noFill/>
            <a:miter lim="800000"/>
            <a:headEnd/>
            <a:tailEnd/>
          </a:ln>
        </p:spPr>
      </p:pic>
    </p:spTree>
    <p:extLst>
      <p:ext uri="{BB962C8B-B14F-4D97-AF65-F5344CB8AC3E}">
        <p14:creationId xmlns:p14="http://schemas.microsoft.com/office/powerpoint/2010/main" val="1805750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154425320CD94F907D29E603FE48C4" ma:contentTypeVersion="6" ma:contentTypeDescription="Create a new document." ma:contentTypeScope="" ma:versionID="5cf78526da8d53c19a98ebc98ec50ec8">
  <xsd:schema xmlns:xsd="http://www.w3.org/2001/XMLSchema" xmlns:xs="http://www.w3.org/2001/XMLSchema" xmlns:p="http://schemas.microsoft.com/office/2006/metadata/properties" xmlns:ns2="f0800475-f1e2-4921-b82b-1c8cf1c6ef0b" xmlns:ns3="6e5b7310-8c27-4a8d-816c-88e6b9af610c" targetNamespace="http://schemas.microsoft.com/office/2006/metadata/properties" ma:root="true" ma:fieldsID="fb0cb313e7e0c5acfb876a897248c30b" ns2:_="" ns3:_="">
    <xsd:import namespace="f0800475-f1e2-4921-b82b-1c8cf1c6ef0b"/>
    <xsd:import namespace="6e5b7310-8c27-4a8d-816c-88e6b9af61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800475-f1e2-4921-b82b-1c8cf1c6ef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5b7310-8c27-4a8d-816c-88e6b9af610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FCC5E2-43D8-492E-B0AE-D2226F0ED6B2}">
  <ds:schemaRefs>
    <ds:schemaRef ds:uri="http://schemas.microsoft.com/office/2006/metadata/properties"/>
    <ds:schemaRef ds:uri="f0800475-f1e2-4921-b82b-1c8cf1c6ef0b"/>
    <ds:schemaRef ds:uri="http://purl.org/dc/elements/1.1/"/>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 ds:uri="http://schemas.openxmlformats.org/package/2006/metadata/core-properties"/>
    <ds:schemaRef ds:uri="6e5b7310-8c27-4a8d-816c-88e6b9af610c"/>
  </ds:schemaRefs>
</ds:datastoreItem>
</file>

<file path=customXml/itemProps2.xml><?xml version="1.0" encoding="utf-8"?>
<ds:datastoreItem xmlns:ds="http://schemas.openxmlformats.org/officeDocument/2006/customXml" ds:itemID="{59BF4D19-DE8D-4E9E-BDEA-4B4515C050F5}"/>
</file>

<file path=customXml/itemProps3.xml><?xml version="1.0" encoding="utf-8"?>
<ds:datastoreItem xmlns:ds="http://schemas.openxmlformats.org/officeDocument/2006/customXml" ds:itemID="{E7677436-6E6A-4790-9B8F-6592860C3A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1109</TotalTime>
  <Words>750</Words>
  <Application>Microsoft Office PowerPoint</Application>
  <PresentationFormat>Custom</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Relevant Reports on Reports  Redwood Community Health Coalition  Promising Practice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dc:creator>
  <cp:lastModifiedBy>Michelle</cp:lastModifiedBy>
  <cp:revision>383</cp:revision>
  <cp:lastPrinted>2017-11-03T16:31:48Z</cp:lastPrinted>
  <dcterms:created xsi:type="dcterms:W3CDTF">2017-09-27T10:15:19Z</dcterms:created>
  <dcterms:modified xsi:type="dcterms:W3CDTF">2021-02-17T21:08:05Z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y fmtid="{D5CDD505-2E9C-101B-9397-08002B2CF9AE}" pid="5" name="ContentTypeId">
    <vt:lpwstr>0x010100B4154425320CD94F907D29E603FE48C4</vt:lpwstr>
  </property>
</Properties>
</file>