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73" r:id="rId3"/>
    <p:sldId id="274" r:id="rId4"/>
    <p:sldId id="262" r:id="rId5"/>
    <p:sldId id="265" r:id="rId6"/>
    <p:sldId id="271" r:id="rId7"/>
    <p:sldId id="264" r:id="rId8"/>
    <p:sldId id="263" r:id="rId9"/>
    <p:sldId id="260" r:id="rId10"/>
    <p:sldId id="256" r:id="rId11"/>
    <p:sldId id="272" r:id="rId12"/>
    <p:sldId id="267" r:id="rId13"/>
    <p:sldId id="257" r:id="rId14"/>
    <p:sldId id="266" r:id="rId15"/>
    <p:sldId id="268" r:id="rId16"/>
    <p:sldId id="270" r:id="rId17"/>
    <p:sldId id="258" r:id="rId18"/>
    <p:sldId id="269" r:id="rId19"/>
  </p:sldIdLst>
  <p:sldSz cx="21945600" cy="32918400"/>
  <p:notesSz cx="7010400" cy="12039600"/>
  <p:defaultTextStyle>
    <a:defPPr>
      <a:defRPr lang="en-US"/>
    </a:defPPr>
    <a:lvl1pPr marL="0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1pPr>
    <a:lvl2pPr marL="77958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2pPr>
    <a:lvl3pPr marL="1559173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3pPr>
    <a:lvl4pPr marL="2338762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4pPr>
    <a:lvl5pPr marL="311834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5pPr>
    <a:lvl6pPr marL="3897934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6pPr>
    <a:lvl7pPr marL="4677522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7pPr>
    <a:lvl8pPr marL="5457109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8pPr>
    <a:lvl9pPr marL="623669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16" userDrawn="1">
          <p15:clr>
            <a:srgbClr val="A4A3A4"/>
          </p15:clr>
        </p15:guide>
        <p15:guide id="2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431"/>
    <a:srgbClr val="EE445C"/>
    <a:srgbClr val="C12180"/>
    <a:srgbClr val="FF3300"/>
    <a:srgbClr val="3AA2D6"/>
    <a:srgbClr val="FFF8EE"/>
    <a:srgbClr val="F8F8F8"/>
    <a:srgbClr val="BDB48F"/>
    <a:srgbClr val="CC9900"/>
    <a:srgbClr val="8E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>
      <p:cViewPr varScale="1">
        <p:scale>
          <a:sx n="14" d="100"/>
          <a:sy n="14" d="100"/>
        </p:scale>
        <p:origin x="2512" y="36"/>
      </p:cViewPr>
      <p:guideLst>
        <p:guide orient="horz" pos="4716"/>
        <p:guide pos="3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0E8B-5F8C-49B7-9C37-0C128B433E2E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504950"/>
            <a:ext cx="2708275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5793647"/>
            <a:ext cx="5607050" cy="47410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5C189-4464-4E25-B622-3CF63E0D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1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1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99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80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19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30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49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7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7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1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26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9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1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17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56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3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45920" y="10204707"/>
            <a:ext cx="18653760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291840" y="18434311"/>
            <a:ext cx="15361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7283" y="7571239"/>
            <a:ext cx="95463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301987" y="7571239"/>
            <a:ext cx="95463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7280" y="7571239"/>
            <a:ext cx="19751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461504" y="30614118"/>
            <a:ext cx="7022592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97280" y="30614118"/>
            <a:ext cx="5047488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800832" y="30614118"/>
            <a:ext cx="5047488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94">
        <a:defRPr>
          <a:latin typeface="+mn-lt"/>
          <a:ea typeface="+mn-ea"/>
          <a:cs typeface="+mn-cs"/>
        </a:defRPr>
      </a:lvl2pPr>
      <a:lvl3pPr marL="1219187">
        <a:defRPr>
          <a:latin typeface="+mn-lt"/>
          <a:ea typeface="+mn-ea"/>
          <a:cs typeface="+mn-cs"/>
        </a:defRPr>
      </a:lvl3pPr>
      <a:lvl4pPr marL="1828782">
        <a:defRPr>
          <a:latin typeface="+mn-lt"/>
          <a:ea typeface="+mn-ea"/>
          <a:cs typeface="+mn-cs"/>
        </a:defRPr>
      </a:lvl4pPr>
      <a:lvl5pPr marL="2438375">
        <a:defRPr>
          <a:latin typeface="+mn-lt"/>
          <a:ea typeface="+mn-ea"/>
          <a:cs typeface="+mn-cs"/>
        </a:defRPr>
      </a:lvl5pPr>
      <a:lvl6pPr marL="3047969">
        <a:defRPr>
          <a:latin typeface="+mn-lt"/>
          <a:ea typeface="+mn-ea"/>
          <a:cs typeface="+mn-cs"/>
        </a:defRPr>
      </a:lvl6pPr>
      <a:lvl7pPr marL="3657562">
        <a:defRPr>
          <a:latin typeface="+mn-lt"/>
          <a:ea typeface="+mn-ea"/>
          <a:cs typeface="+mn-cs"/>
        </a:defRPr>
      </a:lvl7pPr>
      <a:lvl8pPr marL="4267157">
        <a:defRPr>
          <a:latin typeface="+mn-lt"/>
          <a:ea typeface="+mn-ea"/>
          <a:cs typeface="+mn-cs"/>
        </a:defRPr>
      </a:lvl8pPr>
      <a:lvl9pPr marL="487675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94">
        <a:defRPr>
          <a:latin typeface="+mn-lt"/>
          <a:ea typeface="+mn-ea"/>
          <a:cs typeface="+mn-cs"/>
        </a:defRPr>
      </a:lvl2pPr>
      <a:lvl3pPr marL="1219187">
        <a:defRPr>
          <a:latin typeface="+mn-lt"/>
          <a:ea typeface="+mn-ea"/>
          <a:cs typeface="+mn-cs"/>
        </a:defRPr>
      </a:lvl3pPr>
      <a:lvl4pPr marL="1828782">
        <a:defRPr>
          <a:latin typeface="+mn-lt"/>
          <a:ea typeface="+mn-ea"/>
          <a:cs typeface="+mn-cs"/>
        </a:defRPr>
      </a:lvl4pPr>
      <a:lvl5pPr marL="2438375">
        <a:defRPr>
          <a:latin typeface="+mn-lt"/>
          <a:ea typeface="+mn-ea"/>
          <a:cs typeface="+mn-cs"/>
        </a:defRPr>
      </a:lvl5pPr>
      <a:lvl6pPr marL="3047969">
        <a:defRPr>
          <a:latin typeface="+mn-lt"/>
          <a:ea typeface="+mn-ea"/>
          <a:cs typeface="+mn-cs"/>
        </a:defRPr>
      </a:lvl6pPr>
      <a:lvl7pPr marL="3657562">
        <a:defRPr>
          <a:latin typeface="+mn-lt"/>
          <a:ea typeface="+mn-ea"/>
          <a:cs typeface="+mn-cs"/>
        </a:defRPr>
      </a:lvl7pPr>
      <a:lvl8pPr marL="4267157">
        <a:defRPr>
          <a:latin typeface="+mn-lt"/>
          <a:ea typeface="+mn-ea"/>
          <a:cs typeface="+mn-cs"/>
        </a:defRPr>
      </a:lvl8pPr>
      <a:lvl9pPr marL="487675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519986"/>
          </a:solidFill>
          <a:ln w="19050">
            <a:solidFill>
              <a:srgbClr val="80CEB0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396B5E"/>
          </a:solidFill>
          <a:ln w="18614">
            <a:solidFill>
              <a:srgbClr val="80CEB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80CE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3074" name="Picture 2" descr="Alliance-Medical-Center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665136"/>
            <a:ext cx="5330826" cy="168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56993" y="2809337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74BC5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4" name="Picture 2" descr="Petaluma Health 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64" y="95607"/>
            <a:ext cx="5084936" cy="30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C12180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>
                <a:solidFill>
                  <a:schemeClr val="tx1"/>
                </a:solidFill>
              </a:rPr>
              <a:t>[Title]</a:t>
            </a:r>
            <a:endParaRPr lang="en-US" sz="5333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3AA2D6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3AA2D6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3AA2D6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3AA2D6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FF33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3AA2D6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FF33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C12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465" y="651305"/>
            <a:ext cx="7661599" cy="17193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147E17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179CDF"/>
          </a:solidFill>
          <a:ln w="18614">
            <a:solidFill>
              <a:srgbClr val="FFC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179CDF"/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5122" name="Picture 2" descr="Ritter Cen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38" y="118406"/>
            <a:ext cx="6822219" cy="240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56993" y="2809337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842686"/>
          </a:solidFill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i="1" dirty="0"/>
              <a:t/>
            </a:r>
            <a:br>
              <a:rPr lang="en-US" sz="5333" i="1" dirty="0"/>
            </a:b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11130" y="6218531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6773">
              <a:lnSpc>
                <a:spcPts val="3200"/>
              </a:lnSpc>
            </a:pPr>
            <a:r>
              <a:rPr lang="en-US" sz="2800" dirty="0" smtClean="0"/>
              <a:t>. 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026" name="Picture 2" descr="SRCH Logo for Signature 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31" y="208744"/>
            <a:ext cx="4897916" cy="234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 smtClean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 smtClean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0787" y="26643801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842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713350" y="2832911"/>
            <a:ext cx="3395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solidFill>
                  <a:schemeClr val="bg1"/>
                </a:solidFill>
              </a:rPr>
              <a:t>[Title]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57B5EF"/>
          </a:solidFill>
          <a:ln w="19050">
            <a:solidFill>
              <a:srgbClr val="EEB500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FFC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8614">
            <a:solidFill>
              <a:srgbClr val="EEB5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E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29" y="285512"/>
            <a:ext cx="9576760" cy="219730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4F00C4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8E1DFF"/>
          </a:solidFill>
          <a:ln w="18614">
            <a:solidFill>
              <a:schemeClr val="bg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8910" t="5175" r="15851" b="1496"/>
          <a:stretch/>
        </p:blipFill>
        <p:spPr>
          <a:xfrm>
            <a:off x="1219200" y="135477"/>
            <a:ext cx="3819051" cy="3869301"/>
          </a:xfrm>
          <a:prstGeom prst="ellipse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accent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54" y="616269"/>
            <a:ext cx="7953153" cy="175437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5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028" name="Picture 4" descr="West County Health Centers, In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315155"/>
            <a:ext cx="5728401" cy="20554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8614">
            <a:solidFill>
              <a:schemeClr val="bg1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69" y="722175"/>
            <a:ext cx="8297509" cy="192578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FFC000"/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54" y="634382"/>
            <a:ext cx="5583786" cy="187484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339" y="681428"/>
            <a:ext cx="5572899" cy="195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bk object 16"/>
          <p:cNvSpPr/>
          <p:nvPr/>
        </p:nvSpPr>
        <p:spPr>
          <a:xfrm>
            <a:off x="787338" y="2822304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614082"/>
          </a:solidFill>
          <a:ln>
            <a:noFill/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062AF"/>
          </a:solidFill>
          <a:ln w="18614">
            <a:solidFill>
              <a:srgbClr val="92D05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800" y="14942071"/>
            <a:ext cx="9766300" cy="602729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609071"/>
            <a:ext cx="9791699" cy="602729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80" y="28658071"/>
            <a:ext cx="9907560" cy="602729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196524" y="14586719"/>
            <a:ext cx="9818265" cy="541174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317200"/>
            <a:ext cx="9907560" cy="577081"/>
          </a:xfrm>
          <a:prstGeom prst="rect">
            <a:avLst/>
          </a:prstGeom>
          <a:solidFill>
            <a:srgbClr val="0062AF"/>
          </a:solidFill>
          <a:ln w="18614">
            <a:solidFill>
              <a:srgbClr val="7CC24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697089" y="26700506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 algn="ctr">
              <a:lnSpc>
                <a:spcPts val="3200"/>
              </a:lnSpc>
            </a:pPr>
            <a:r>
              <a:rPr lang="en-US" sz="2667" b="1" dirty="0" smtClean="0"/>
              <a:t>Cavity Free Sonoma Workflow – Care Plan Status &amp; Goals</a:t>
            </a:r>
            <a:endParaRPr lang="en-US" sz="2667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94040">
            <a:off x="18368231" y="1170339"/>
            <a:ext cx="3961357" cy="40708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00381">
            <a:off x="19430920" y="2067612"/>
            <a:ext cx="1771861" cy="1413408"/>
          </a:xfrm>
          <a:prstGeom prst="rect">
            <a:avLst/>
          </a:prstGeom>
        </p:spPr>
      </p:pic>
      <p:sp>
        <p:nvSpPr>
          <p:cNvPr id="27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28" name="Rectangle 27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96524" y="15800290"/>
            <a:ext cx="981826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30" name="object 11"/>
          <p:cNvSpPr txBox="1"/>
          <p:nvPr/>
        </p:nvSpPr>
        <p:spPr>
          <a:xfrm>
            <a:off x="11100879" y="29819067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1" name="object 11"/>
          <p:cNvSpPr txBox="1"/>
          <p:nvPr/>
        </p:nvSpPr>
        <p:spPr>
          <a:xfrm>
            <a:off x="658681" y="18668415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2" name="object 11"/>
          <p:cNvSpPr txBox="1"/>
          <p:nvPr/>
        </p:nvSpPr>
        <p:spPr>
          <a:xfrm>
            <a:off x="697088" y="15991051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3" name="object 11"/>
          <p:cNvSpPr txBox="1"/>
          <p:nvPr/>
        </p:nvSpPr>
        <p:spPr>
          <a:xfrm>
            <a:off x="11171124" y="24530771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1"/>
          <p:cNvSpPr txBox="1"/>
          <p:nvPr/>
        </p:nvSpPr>
        <p:spPr>
          <a:xfrm>
            <a:off x="11343945" y="7448914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5" name="object 11"/>
          <p:cNvSpPr txBox="1"/>
          <p:nvPr/>
        </p:nvSpPr>
        <p:spPr>
          <a:xfrm>
            <a:off x="758057" y="7409089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298456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DA4D14"/>
          </a:solidFill>
          <a:ln w="19050"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0070C0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4098" name="Picture 2" descr="Coastal Health Alliance logo | Your Community Health 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1" y="614994"/>
            <a:ext cx="8259895" cy="150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153737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4298A4"/>
          </a:solidFill>
          <a:ln w="18614">
            <a:solidFill>
              <a:srgbClr val="153737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1537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90" y="614051"/>
            <a:ext cx="5828051" cy="181698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E21431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>
                <a:solidFill>
                  <a:schemeClr val="tx1"/>
                </a:solidFill>
              </a:rPr>
              <a:t>[Title]</a:t>
            </a:r>
            <a:endParaRPr lang="en-US" sz="5333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454" y="14119575"/>
            <a:ext cx="9766300" cy="6027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3854" y="6292062"/>
            <a:ext cx="9818265" cy="57708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8614">
            <a:solidFill>
              <a:schemeClr val="bg1">
                <a:lumMod val="9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454" y="260149"/>
            <a:ext cx="3165946" cy="231943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EEB500"/>
          </a:solidFill>
          <a:ln w="1905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chemeClr val="accent1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43" y="189311"/>
            <a:ext cx="4604702" cy="24265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990033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EEB500"/>
          </a:solidFill>
          <a:ln w="18614">
            <a:solidFill>
              <a:schemeClr val="accent3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27" y="361821"/>
            <a:ext cx="6990898" cy="223927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93" y="2781790"/>
            <a:ext cx="20548597" cy="84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545" y="14119575"/>
            <a:ext cx="9766300" cy="602729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693"/>
              </a:lnSpc>
            </a:pPr>
            <a:r>
              <a:rPr sz="3200" b="1" spc="-7" dirty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3945" y="6292062"/>
            <a:ext cx="9818265" cy="577081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693" y="17142273"/>
            <a:ext cx="9791699" cy="602729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61095" indent="-1777982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38" y="7536269"/>
            <a:ext cx="99641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4366" y="18167190"/>
            <a:ext cx="100022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80" y="15133453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74404" y="27550810"/>
            <a:ext cx="9991941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21636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  <a:p>
            <a:pPr marL="16933" marR="421636">
              <a:lnSpc>
                <a:spcPts val="3200"/>
              </a:lnSpc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11126" y="7330295"/>
            <a:ext cx="9869067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26279" y="26611144"/>
            <a:ext cx="9991943" cy="602729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2943" algn="ctr">
              <a:lnSpc>
                <a:spcPts val="4700"/>
              </a:lnSpc>
            </a:pP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LESSONS</a:t>
            </a:r>
            <a:r>
              <a:rPr sz="3200" b="1" spc="-1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chemeClr val="bg1"/>
                </a:solidFill>
                <a:latin typeface="Calibri"/>
                <a:cs typeface="Calibri"/>
              </a:rPr>
              <a:t>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81" y="4508692"/>
            <a:ext cx="20503529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1215574" y="15022502"/>
            <a:ext cx="9818265" cy="577081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0" name="object 6"/>
          <p:cNvSpPr txBox="1"/>
          <p:nvPr/>
        </p:nvSpPr>
        <p:spPr>
          <a:xfrm>
            <a:off x="11126279" y="23558536"/>
            <a:ext cx="9818265" cy="577081"/>
          </a:xfrm>
          <a:prstGeom prst="rect">
            <a:avLst/>
          </a:prstGeom>
          <a:solidFill>
            <a:srgbClr val="DA4D14"/>
          </a:solidFill>
          <a:ln w="18614">
            <a:solidFill>
              <a:schemeClr val="accent6">
                <a:lumMod val="7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11131772" y="24323340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580069" y="25690138"/>
            <a:ext cx="9774061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501727" y="26546758"/>
            <a:ext cx="10165629" cy="5043354"/>
          </a:xfrm>
          <a:prstGeom prst="rect">
            <a:avLst/>
          </a:prstGeom>
          <a:solidFill>
            <a:schemeClr val="bg1"/>
          </a:solidFill>
          <a:ln>
            <a:solidFill>
              <a:srgbClr val="74BC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68189" y="16083293"/>
            <a:ext cx="3680175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3200" dirty="0" smtClean="0"/>
              <a:t>[BASIC FLOWCHART]</a:t>
            </a:r>
            <a:endParaRPr lang="en-US" sz="3200" dirty="0">
              <a:cs typeface="Calibri"/>
            </a:endParaRPr>
          </a:p>
        </p:txBody>
      </p:sp>
      <p:pic>
        <p:nvPicPr>
          <p:cNvPr id="2050" name="Picture 2" descr="OLE H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229713"/>
            <a:ext cx="3519688" cy="229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7830801" y="681428"/>
            <a:ext cx="3113744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988</Words>
  <Application>Microsoft Office PowerPoint</Application>
  <PresentationFormat>Custom</PresentationFormat>
  <Paragraphs>372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Calibri</vt:lpstr>
      <vt:lpstr>Office Theme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 </vt:lpstr>
      <vt:lpstr>[Title]</vt:lpstr>
      <vt:lpstr>[Title]</vt:lpstr>
      <vt:lpstr>[Title]</vt:lpstr>
      <vt:lpstr>[Title]</vt:lpstr>
      <vt:lpstr>[Title]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Cain</dc:creator>
  <cp:lastModifiedBy>Kelly Bond</cp:lastModifiedBy>
  <cp:revision>46</cp:revision>
  <cp:lastPrinted>2017-11-03T16:31:48Z</cp:lastPrinted>
  <dcterms:created xsi:type="dcterms:W3CDTF">2017-09-27T10:15:19Z</dcterms:created>
  <dcterms:modified xsi:type="dcterms:W3CDTF">2019-03-15T22:02:39Z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2017-09-27T00:00:00Z</vt:filetime>
  </property>
</Properties>
</file>