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75" r:id="rId3"/>
    <p:sldId id="276" r:id="rId4"/>
    <p:sldId id="291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</p:sldIdLst>
  <p:sldSz cx="21945600" cy="32918400"/>
  <p:notesSz cx="7010400" cy="12039600"/>
  <p:defaultTextStyle>
    <a:defPPr>
      <a:defRPr lang="en-US"/>
    </a:defPPr>
    <a:lvl1pPr marL="0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1pPr>
    <a:lvl2pPr marL="779587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2pPr>
    <a:lvl3pPr marL="1559173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3pPr>
    <a:lvl4pPr marL="2338762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4pPr>
    <a:lvl5pPr marL="3118347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5pPr>
    <a:lvl6pPr marL="3897934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6pPr>
    <a:lvl7pPr marL="4677522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7pPr>
    <a:lvl8pPr marL="5457109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8pPr>
    <a:lvl9pPr marL="6236697" algn="l" defTabSz="1559173" rtl="0" eaLnBrk="1" latinLnBrk="0" hangingPunct="1">
      <a:defRPr sz="30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16" userDrawn="1">
          <p15:clr>
            <a:srgbClr val="A4A3A4"/>
          </p15:clr>
        </p15:guide>
        <p15:guide id="2" pos="39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3E39"/>
    <a:srgbClr val="00A7AD"/>
    <a:srgbClr val="96C129"/>
    <a:srgbClr val="8E9196"/>
    <a:srgbClr val="3E938F"/>
    <a:srgbClr val="B7B9BC"/>
    <a:srgbClr val="B1B458"/>
    <a:srgbClr val="31859C"/>
    <a:srgbClr val="173E49"/>
    <a:srgbClr val="308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94660"/>
  </p:normalViewPr>
  <p:slideViewPr>
    <p:cSldViewPr>
      <p:cViewPr varScale="1">
        <p:scale>
          <a:sx n="14" d="100"/>
          <a:sy n="14" d="100"/>
        </p:scale>
        <p:origin x="2400" y="28"/>
      </p:cViewPr>
      <p:guideLst>
        <p:guide orient="horz" pos="4716"/>
        <p:guide pos="39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90E8B-5F8C-49B7-9C37-0C128B433E2E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1063" y="1504950"/>
            <a:ext cx="2708275" cy="4062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5793647"/>
            <a:ext cx="5607050" cy="47410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1435154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11435154"/>
            <a:ext cx="3038475" cy="6044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5C189-4464-4E25-B622-3CF63E0DE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0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1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675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82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71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0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0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9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263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61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96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5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5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11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34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3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08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1063" y="1504950"/>
            <a:ext cx="2708275" cy="4062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5C189-4464-4E25-B622-3CF63E0DEC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67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45920" y="10204707"/>
            <a:ext cx="18653760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291840" y="18434311"/>
            <a:ext cx="153619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436227"/>
          </a:xfrm>
        </p:spPr>
        <p:txBody>
          <a:bodyPr lIns="0" tIns="0" rIns="0" bIns="0"/>
          <a:lstStyle>
            <a:lvl1pPr>
              <a:defRPr sz="9333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436227"/>
          </a:xfrm>
        </p:spPr>
        <p:txBody>
          <a:bodyPr lIns="0" tIns="0" rIns="0" bIns="0"/>
          <a:lstStyle>
            <a:lvl1pPr>
              <a:defRPr sz="9333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97283" y="7571239"/>
            <a:ext cx="95463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1301987" y="7571239"/>
            <a:ext cx="95463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436227"/>
          </a:xfrm>
        </p:spPr>
        <p:txBody>
          <a:bodyPr lIns="0" tIns="0" rIns="0" bIns="0"/>
          <a:lstStyle>
            <a:lvl1pPr>
              <a:defRPr sz="9333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3124" y="1504116"/>
            <a:ext cx="19559361" cy="10772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7280" y="7571239"/>
            <a:ext cx="197510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461504" y="30614118"/>
            <a:ext cx="7022592" cy="472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97280" y="30614118"/>
            <a:ext cx="5047488" cy="472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5800832" y="30614118"/>
            <a:ext cx="5047488" cy="4724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594">
        <a:defRPr>
          <a:latin typeface="+mn-lt"/>
          <a:ea typeface="+mn-ea"/>
          <a:cs typeface="+mn-cs"/>
        </a:defRPr>
      </a:lvl2pPr>
      <a:lvl3pPr marL="1219187">
        <a:defRPr>
          <a:latin typeface="+mn-lt"/>
          <a:ea typeface="+mn-ea"/>
          <a:cs typeface="+mn-cs"/>
        </a:defRPr>
      </a:lvl3pPr>
      <a:lvl4pPr marL="1828782">
        <a:defRPr>
          <a:latin typeface="+mn-lt"/>
          <a:ea typeface="+mn-ea"/>
          <a:cs typeface="+mn-cs"/>
        </a:defRPr>
      </a:lvl4pPr>
      <a:lvl5pPr marL="2438375">
        <a:defRPr>
          <a:latin typeface="+mn-lt"/>
          <a:ea typeface="+mn-ea"/>
          <a:cs typeface="+mn-cs"/>
        </a:defRPr>
      </a:lvl5pPr>
      <a:lvl6pPr marL="3047969">
        <a:defRPr>
          <a:latin typeface="+mn-lt"/>
          <a:ea typeface="+mn-ea"/>
          <a:cs typeface="+mn-cs"/>
        </a:defRPr>
      </a:lvl6pPr>
      <a:lvl7pPr marL="3657562">
        <a:defRPr>
          <a:latin typeface="+mn-lt"/>
          <a:ea typeface="+mn-ea"/>
          <a:cs typeface="+mn-cs"/>
        </a:defRPr>
      </a:lvl7pPr>
      <a:lvl8pPr marL="4267157">
        <a:defRPr>
          <a:latin typeface="+mn-lt"/>
          <a:ea typeface="+mn-ea"/>
          <a:cs typeface="+mn-cs"/>
        </a:defRPr>
      </a:lvl8pPr>
      <a:lvl9pPr marL="487675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594">
        <a:defRPr>
          <a:latin typeface="+mn-lt"/>
          <a:ea typeface="+mn-ea"/>
          <a:cs typeface="+mn-cs"/>
        </a:defRPr>
      </a:lvl2pPr>
      <a:lvl3pPr marL="1219187">
        <a:defRPr>
          <a:latin typeface="+mn-lt"/>
          <a:ea typeface="+mn-ea"/>
          <a:cs typeface="+mn-cs"/>
        </a:defRPr>
      </a:lvl3pPr>
      <a:lvl4pPr marL="1828782">
        <a:defRPr>
          <a:latin typeface="+mn-lt"/>
          <a:ea typeface="+mn-ea"/>
          <a:cs typeface="+mn-cs"/>
        </a:defRPr>
      </a:lvl4pPr>
      <a:lvl5pPr marL="2438375">
        <a:defRPr>
          <a:latin typeface="+mn-lt"/>
          <a:ea typeface="+mn-ea"/>
          <a:cs typeface="+mn-cs"/>
        </a:defRPr>
      </a:lvl5pPr>
      <a:lvl6pPr marL="3047969">
        <a:defRPr>
          <a:latin typeface="+mn-lt"/>
          <a:ea typeface="+mn-ea"/>
          <a:cs typeface="+mn-cs"/>
        </a:defRPr>
      </a:lvl6pPr>
      <a:lvl7pPr marL="3657562">
        <a:defRPr>
          <a:latin typeface="+mn-lt"/>
          <a:ea typeface="+mn-ea"/>
          <a:cs typeface="+mn-cs"/>
        </a:defRPr>
      </a:lvl7pPr>
      <a:lvl8pPr marL="4267157">
        <a:defRPr>
          <a:latin typeface="+mn-lt"/>
          <a:ea typeface="+mn-ea"/>
          <a:cs typeface="+mn-cs"/>
        </a:defRPr>
      </a:lvl8pPr>
      <a:lvl9pPr marL="487675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16A3B2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96C12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96C12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96C12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96C12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96C12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96C12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96C12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90" y="372414"/>
            <a:ext cx="4323010" cy="19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5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4F868E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C05131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C05131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C05131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C05131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C05131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C05131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C05131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" descr="OLE Heal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0" y="315831"/>
            <a:ext cx="3484810" cy="2122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0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3D5917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78A14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78A14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78A14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78A14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78A14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78A14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78A140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r="6965" b="10773"/>
          <a:stretch/>
        </p:blipFill>
        <p:spPr>
          <a:xfrm>
            <a:off x="784847" y="-1203"/>
            <a:ext cx="4168153" cy="251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4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0F934C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0B8DD1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0B8DD1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0B8DD1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0B8DD1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0B8DD1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0B8DD1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0B8DD1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" descr="Ritter Cen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0" y="266265"/>
            <a:ext cx="6380410" cy="2248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2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942860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E44126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E44126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E44126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E44126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E44126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E44126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E44126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" descr="SRCH Logo for Signature 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80" y="285452"/>
            <a:ext cx="4897916" cy="234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074127"/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ED8128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ED8128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ED8128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ED8128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ED8128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ED8128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ED8128"/>
          </a:solidFill>
          <a:ln w="18614"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90" y="478666"/>
            <a:ext cx="8209210" cy="18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372741"/>
          </a:solidFill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4C5E96"/>
          </a:solidFill>
          <a:ln w="18614">
            <a:solidFill>
              <a:schemeClr val="accent4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4C5E96"/>
          </a:solidFill>
          <a:ln w="18614">
            <a:solidFill>
              <a:schemeClr val="accent4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4C5E96"/>
          </a:solidFill>
          <a:ln w="18614">
            <a:solidFill>
              <a:schemeClr val="accent4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4C5E96"/>
          </a:solidFill>
          <a:ln w="18614">
            <a:solidFill>
              <a:schemeClr val="accent4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4C5E96"/>
          </a:solidFill>
          <a:ln w="18614">
            <a:solidFill>
              <a:schemeClr val="accent4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4C5E96"/>
          </a:solidFill>
          <a:ln w="18614">
            <a:solidFill>
              <a:schemeClr val="accent4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4C5E96"/>
          </a:solidFill>
          <a:ln w="18614">
            <a:solidFill>
              <a:schemeClr val="accent4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0"/>
          <a:stretch/>
        </p:blipFill>
        <p:spPr>
          <a:xfrm>
            <a:off x="782389" y="228600"/>
            <a:ext cx="3765299" cy="3657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0854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1762A4"/>
          </a:solidFill>
          <a:ln w="19050">
            <a:solidFill>
              <a:schemeClr val="tx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41963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41963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41963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41963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41963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41963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419639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90" y="607158"/>
            <a:ext cx="7828210" cy="16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9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173E49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31859C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31859C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31859C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31859C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31859C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31859C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31859C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4" descr="West County Health Centers, Inc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0" y="315155"/>
            <a:ext cx="5728401" cy="205548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1281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8E9196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3E938F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3E938F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3E938F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3E938F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3E938F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3E938F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3E938F"/>
          </a:solidFill>
          <a:ln w="18614">
            <a:solidFill>
              <a:schemeClr val="accent5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l="3428" t="5615" b="19205"/>
          <a:stretch/>
        </p:blipFill>
        <p:spPr>
          <a:xfrm>
            <a:off x="782390" y="767603"/>
            <a:ext cx="8013099" cy="144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28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B1B458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B1B458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B1B458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B1B458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B1B458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B1B458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B1B458"/>
          </a:solidFill>
          <a:ln w="18614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90" y="414873"/>
            <a:ext cx="5583786" cy="187484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094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9050">
            <a:solidFill>
              <a:schemeClr val="accent4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0368B4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0368B4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0368B4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0368B4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0368B4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0368B4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0368B4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2390" y="321578"/>
            <a:ext cx="5572899" cy="195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94040">
            <a:off x="18368231" y="1170339"/>
            <a:ext cx="3961357" cy="407088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00381">
            <a:off x="19430920" y="2067612"/>
            <a:ext cx="1771861" cy="141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73222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00A7AD"/>
          </a:solidFill>
          <a:ln w="19050">
            <a:solidFill>
              <a:schemeClr val="accent5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EC3E39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EC3E39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EC3E39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EC3E39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EC3E39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EC3E39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EC3E39"/>
          </a:solidFill>
          <a:ln w="18614">
            <a:solidFill>
              <a:schemeClr val="accent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2" t="18773" r="6690" b="21152"/>
          <a:stretch/>
        </p:blipFill>
        <p:spPr>
          <a:xfrm>
            <a:off x="782390" y="532512"/>
            <a:ext cx="6784863" cy="167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045DC8"/>
          </a:solidFill>
          <a:ln w="18614">
            <a:solidFill>
              <a:srgbClr val="0101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045DC8"/>
          </a:solidFill>
          <a:ln w="18614">
            <a:solidFill>
              <a:srgbClr val="0101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rgbClr val="0101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045DC8"/>
          </a:solidFill>
          <a:ln w="18614">
            <a:solidFill>
              <a:srgbClr val="0101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045DC8"/>
          </a:solidFill>
          <a:ln w="18614">
            <a:solidFill>
              <a:srgbClr val="0101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045DC8"/>
          </a:solidFill>
          <a:ln w="18614">
            <a:solidFill>
              <a:srgbClr val="0101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045DC8"/>
          </a:solidFill>
          <a:ln w="18614">
            <a:solidFill>
              <a:srgbClr val="0101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045DC8"/>
          </a:solidFill>
          <a:ln w="18614">
            <a:solidFill>
              <a:srgbClr val="0101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" descr="Coastal Health Alliance logo | Your Community Health Ce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0" y="774303"/>
            <a:ext cx="8259895" cy="150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39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007F83"/>
          </a:solidFill>
          <a:ln w="19050">
            <a:solidFill>
              <a:srgbClr val="80CEB0"/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9A7141"/>
          </a:solidFill>
          <a:ln w="18614">
            <a:solidFill>
              <a:schemeClr val="bg2">
                <a:lumMod val="2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9A7141"/>
          </a:solidFill>
          <a:ln w="18614">
            <a:solidFill>
              <a:schemeClr val="bg2">
                <a:lumMod val="2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9A7141"/>
          </a:solidFill>
          <a:ln w="18614">
            <a:solidFill>
              <a:schemeClr val="bg2">
                <a:lumMod val="2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9A7141"/>
          </a:solidFill>
          <a:ln w="18614">
            <a:solidFill>
              <a:schemeClr val="bg2">
                <a:lumMod val="2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9A7141"/>
          </a:solidFill>
          <a:ln w="18614">
            <a:solidFill>
              <a:schemeClr val="bg2">
                <a:lumMod val="2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9A7141"/>
          </a:solidFill>
          <a:ln w="18614">
            <a:solidFill>
              <a:schemeClr val="bg2">
                <a:lumMod val="2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9A7141"/>
          </a:solidFill>
          <a:ln w="18614">
            <a:solidFill>
              <a:schemeClr val="bg2">
                <a:lumMod val="25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03" y="557787"/>
            <a:ext cx="5553595" cy="171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73512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9F1B11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333971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333971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333971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333971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333971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333971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333971"/>
          </a:solidFill>
          <a:ln w="18614">
            <a:solidFill>
              <a:schemeClr val="tx2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90" y="267302"/>
            <a:ext cx="3025152" cy="232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4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82390" y="2661655"/>
            <a:ext cx="20423244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F6BB00"/>
          </a:solidFill>
          <a:ln w="19050">
            <a:solidFill>
              <a:srgbClr val="866E14"/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68A5DF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68A5DF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68A5DF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68A5DF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68A5DF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68A5DF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68A5DF"/>
          </a:solidFill>
          <a:ln w="18614">
            <a:solidFill>
              <a:schemeClr val="accent1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90" y="197334"/>
            <a:ext cx="4302957" cy="226753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90003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k object 16"/>
          <p:cNvSpPr/>
          <p:nvPr/>
        </p:nvSpPr>
        <p:spPr>
          <a:xfrm>
            <a:off x="732412" y="2661655"/>
            <a:ext cx="20523200" cy="2833268"/>
          </a:xfrm>
          <a:custGeom>
            <a:avLst/>
            <a:gdLst/>
            <a:ahLst/>
            <a:cxnLst/>
            <a:rect l="l" t="t" r="r" b="b"/>
            <a:pathLst>
              <a:path w="11762740" h="2393950">
                <a:moveTo>
                  <a:pt x="0" y="2393877"/>
                </a:moveTo>
                <a:lnTo>
                  <a:pt x="11762295" y="2393877"/>
                </a:lnTo>
                <a:lnTo>
                  <a:pt x="11762295" y="0"/>
                </a:lnTo>
                <a:lnTo>
                  <a:pt x="0" y="0"/>
                </a:lnTo>
                <a:lnTo>
                  <a:pt x="0" y="2393877"/>
                </a:lnTo>
                <a:close/>
              </a:path>
            </a:pathLst>
          </a:custGeom>
          <a:solidFill>
            <a:srgbClr val="AF1E38"/>
          </a:solidFill>
          <a:ln w="19050">
            <a:solidFill>
              <a:schemeClr val="accent2">
                <a:lumMod val="50000"/>
              </a:schemeClr>
            </a:solidFill>
          </a:ln>
        </p:spPr>
        <p:txBody>
          <a:bodyPr wrap="square" lIns="0" tIns="0" rIns="0" bIns="0" rtlCol="0"/>
          <a:lstStyle/>
          <a:p>
            <a:endParaRPr sz="4093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2391" y="2781790"/>
            <a:ext cx="20497802" cy="884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6933"/>
              </a:lnSpc>
            </a:pPr>
            <a:r>
              <a:rPr lang="en-US" sz="5333" b="1" dirty="0" smtClean="0"/>
              <a:t>[Title]</a:t>
            </a:r>
            <a:endParaRPr lang="en-US" sz="5333" dirty="0"/>
          </a:p>
        </p:txBody>
      </p:sp>
      <p:sp>
        <p:nvSpPr>
          <p:cNvPr id="4" name="object 4"/>
          <p:cNvSpPr txBox="1"/>
          <p:nvPr/>
        </p:nvSpPr>
        <p:spPr>
          <a:xfrm>
            <a:off x="787338" y="6268543"/>
            <a:ext cx="9715500" cy="602729"/>
          </a:xfrm>
          <a:prstGeom prst="rect">
            <a:avLst/>
          </a:prstGeom>
          <a:solidFill>
            <a:srgbClr val="FDBC14"/>
          </a:solidFill>
          <a:ln w="18614">
            <a:solidFill>
              <a:srgbClr val="866E1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>
                <a:solidFill>
                  <a:schemeClr val="bg1"/>
                </a:solidFill>
                <a:latin typeface="Calibri"/>
                <a:cs typeface="Calibri"/>
              </a:rPr>
              <a:t>PROMISING PRACTICE OVERVIEW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87325" y="6292062"/>
            <a:ext cx="9818265" cy="577081"/>
          </a:xfrm>
          <a:prstGeom prst="rect">
            <a:avLst/>
          </a:prstGeom>
          <a:solidFill>
            <a:srgbClr val="FDBC14"/>
          </a:solidFill>
          <a:ln w="18614">
            <a:solidFill>
              <a:srgbClr val="866E1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>
                <a:solidFill>
                  <a:schemeClr val="bg1"/>
                </a:solidFill>
                <a:latin typeface="Calibri"/>
                <a:cs typeface="Calibri"/>
              </a:rPr>
              <a:t>ACTIONS TAKEN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466" y="7330295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487324" y="7330295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390" y="4419600"/>
            <a:ext cx="20502810" cy="1041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Redwood Community Health Coalition </a:t>
            </a:r>
          </a:p>
          <a:p>
            <a:pPr algn="ctr">
              <a:lnSpc>
                <a:spcPts val="3733"/>
              </a:lnSpc>
            </a:pPr>
            <a:r>
              <a:rPr lang="en-US" sz="3733" i="1" dirty="0">
                <a:solidFill>
                  <a:schemeClr val="bg1"/>
                </a:solidFill>
              </a:rPr>
              <a:t>Promising Practice</a:t>
            </a:r>
            <a:endParaRPr lang="en-US" sz="3733" dirty="0">
              <a:solidFill>
                <a:schemeClr val="bg1"/>
              </a:solidFill>
            </a:endParaRPr>
          </a:p>
        </p:txBody>
      </p:sp>
      <p:sp>
        <p:nvSpPr>
          <p:cNvPr id="36" name="object 11"/>
          <p:cNvSpPr txBox="1"/>
          <p:nvPr/>
        </p:nvSpPr>
        <p:spPr>
          <a:xfrm>
            <a:off x="782391" y="25690138"/>
            <a:ext cx="971801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667" b="1" dirty="0" smtClean="0"/>
              <a:t>Image Title/Chart Title/Etc. </a:t>
            </a:r>
            <a:endParaRPr lang="en-US" sz="2667" b="1" dirty="0"/>
          </a:p>
        </p:txBody>
      </p:sp>
      <p:sp>
        <p:nvSpPr>
          <p:cNvPr id="42" name="Rectangle 41"/>
          <p:cNvSpPr/>
          <p:nvPr/>
        </p:nvSpPr>
        <p:spPr>
          <a:xfrm>
            <a:off x="782390" y="26546758"/>
            <a:ext cx="9718012" cy="5304842"/>
          </a:xfrm>
          <a:prstGeom prst="rect">
            <a:avLst/>
          </a:prstGeom>
          <a:solidFill>
            <a:schemeClr val="bg1"/>
          </a:solidFill>
          <a:ln>
            <a:solidFill>
              <a:srgbClr val="866E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933" marR="47412" algn="ctr">
              <a:lnSpc>
                <a:spcPts val="3200"/>
              </a:lnSpc>
            </a:pPr>
            <a:r>
              <a:rPr lang="en-US" sz="3200" dirty="0" smtClean="0">
                <a:solidFill>
                  <a:schemeClr val="tx1"/>
                </a:solidFill>
              </a:rPr>
              <a:t>[INSERT IMAGE HERE]</a:t>
            </a:r>
            <a:endParaRPr lang="en-US" sz="3200" dirty="0">
              <a:solidFill>
                <a:schemeClr val="tx1"/>
              </a:solidFill>
              <a:cs typeface="Calibri"/>
            </a:endParaRPr>
          </a:p>
          <a:p>
            <a:pPr marL="16933" marR="47412">
              <a:lnSpc>
                <a:spcPts val="3200"/>
              </a:lnSpc>
            </a:pPr>
            <a:endParaRPr lang="en-US" sz="32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870977" y="681428"/>
            <a:ext cx="2438399" cy="564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 Updated</a:t>
            </a:r>
            <a:endParaRPr lang="en-US" dirty="0"/>
          </a:p>
        </p:txBody>
      </p:sp>
      <p:sp>
        <p:nvSpPr>
          <p:cNvPr id="23" name="object 4"/>
          <p:cNvSpPr txBox="1"/>
          <p:nvPr/>
        </p:nvSpPr>
        <p:spPr>
          <a:xfrm>
            <a:off x="787338" y="13875271"/>
            <a:ext cx="9715500" cy="602729"/>
          </a:xfrm>
          <a:prstGeom prst="rect">
            <a:avLst/>
          </a:prstGeom>
          <a:solidFill>
            <a:srgbClr val="FDBC14"/>
          </a:solidFill>
          <a:ln w="18614">
            <a:solidFill>
              <a:srgbClr val="866E1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AIM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4" name="object 6"/>
          <p:cNvSpPr txBox="1"/>
          <p:nvPr/>
        </p:nvSpPr>
        <p:spPr>
          <a:xfrm>
            <a:off x="11487325" y="15232226"/>
            <a:ext cx="9818265" cy="541174"/>
          </a:xfrm>
          <a:prstGeom prst="rect">
            <a:avLst/>
          </a:prstGeom>
          <a:solidFill>
            <a:srgbClr val="FDBC14"/>
          </a:solidFill>
          <a:ln w="18614">
            <a:solidFill>
              <a:srgbClr val="866E1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/>
                <a:cs typeface="Calibri"/>
              </a:rPr>
              <a:t>WORKFLOW</a:t>
            </a:r>
            <a:endParaRPr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5" name="object 4"/>
          <p:cNvSpPr txBox="1"/>
          <p:nvPr/>
        </p:nvSpPr>
        <p:spPr>
          <a:xfrm>
            <a:off x="784902" y="16923271"/>
            <a:ext cx="9715500" cy="602729"/>
          </a:xfrm>
          <a:prstGeom prst="rect">
            <a:avLst/>
          </a:prstGeom>
          <a:solidFill>
            <a:srgbClr val="FDBC14"/>
          </a:solidFill>
          <a:ln w="18614">
            <a:solidFill>
              <a:srgbClr val="866E1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36259" indent="-2053146" algn="ctr">
              <a:lnSpc>
                <a:spcPts val="4693"/>
              </a:lnSpc>
            </a:pPr>
            <a:r>
              <a:rPr lang="en-US" sz="3200" b="1" spc="-7" dirty="0" smtClean="0">
                <a:solidFill>
                  <a:schemeClr val="bg1"/>
                </a:solidFill>
                <a:latin typeface="Calibri"/>
                <a:cs typeface="Calibri"/>
              </a:rPr>
              <a:t>MEASURES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6" name="object 9"/>
          <p:cNvSpPr txBox="1"/>
          <p:nvPr/>
        </p:nvSpPr>
        <p:spPr>
          <a:xfrm>
            <a:off x="782390" y="14922773"/>
            <a:ext cx="9720372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/>
              <a:t>[CONTENT]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27" name="object 16"/>
          <p:cNvSpPr txBox="1"/>
          <p:nvPr/>
        </p:nvSpPr>
        <p:spPr>
          <a:xfrm>
            <a:off x="11490567" y="16353843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 smtClean="0">
                <a:cs typeface="Calibri"/>
              </a:rPr>
              <a:t>[BASIC FLOWCHART]</a:t>
            </a:r>
            <a:endParaRPr lang="en-US" sz="2800" dirty="0">
              <a:cs typeface="Calibri"/>
            </a:endParaRPr>
          </a:p>
        </p:txBody>
      </p:sp>
      <p:sp>
        <p:nvSpPr>
          <p:cNvPr id="28" name="object 10"/>
          <p:cNvSpPr txBox="1"/>
          <p:nvPr/>
        </p:nvSpPr>
        <p:spPr>
          <a:xfrm>
            <a:off x="782466" y="17983668"/>
            <a:ext cx="9717936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</a:t>
            </a:r>
            <a:r>
              <a:rPr lang="en-US" sz="2800" dirty="0" smtClean="0"/>
              <a:t>]</a:t>
            </a:r>
            <a:endParaRPr lang="en-US" sz="2800" dirty="0">
              <a:cs typeface="Calibri"/>
            </a:endParaRPr>
          </a:p>
        </p:txBody>
      </p:sp>
      <p:sp>
        <p:nvSpPr>
          <p:cNvPr id="31" name="object 6"/>
          <p:cNvSpPr txBox="1"/>
          <p:nvPr/>
        </p:nvSpPr>
        <p:spPr>
          <a:xfrm>
            <a:off x="11487323" y="23425919"/>
            <a:ext cx="9818265" cy="577081"/>
          </a:xfrm>
          <a:prstGeom prst="rect">
            <a:avLst/>
          </a:prstGeom>
          <a:solidFill>
            <a:srgbClr val="FDBC14"/>
          </a:solidFill>
          <a:ln w="18614">
            <a:solidFill>
              <a:srgbClr val="866E1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RESULTS TO DATE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2" name="object 6"/>
          <p:cNvSpPr txBox="1"/>
          <p:nvPr/>
        </p:nvSpPr>
        <p:spPr>
          <a:xfrm>
            <a:off x="11484626" y="25976426"/>
            <a:ext cx="9818265" cy="541174"/>
          </a:xfrm>
          <a:prstGeom prst="rect">
            <a:avLst/>
          </a:prstGeom>
          <a:solidFill>
            <a:srgbClr val="FDBC14"/>
          </a:solidFill>
          <a:ln w="18614">
            <a:solidFill>
              <a:srgbClr val="866E14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52396" algn="ctr">
              <a:lnSpc>
                <a:spcPts val="4547"/>
              </a:lnSpc>
            </a:pPr>
            <a:r>
              <a:rPr lang="en-US" sz="3200" b="1" spc="-47" dirty="0" smtClean="0">
                <a:solidFill>
                  <a:schemeClr val="bg1"/>
                </a:solidFill>
                <a:latin typeface="Calibri"/>
                <a:cs typeface="Calibri"/>
              </a:rPr>
              <a:t>LESSONS LEARNED</a:t>
            </a:r>
            <a:endParaRPr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3" name="object 16"/>
          <p:cNvSpPr txBox="1"/>
          <p:nvPr/>
        </p:nvSpPr>
        <p:spPr>
          <a:xfrm>
            <a:off x="11491111" y="24507031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sp>
        <p:nvSpPr>
          <p:cNvPr id="34" name="object 16"/>
          <p:cNvSpPr txBox="1"/>
          <p:nvPr/>
        </p:nvSpPr>
        <p:spPr>
          <a:xfrm>
            <a:off x="11491111" y="27063637"/>
            <a:ext cx="9818265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33" marR="47412">
              <a:lnSpc>
                <a:spcPts val="3200"/>
              </a:lnSpc>
            </a:pPr>
            <a:r>
              <a:rPr lang="en-US" sz="2800" dirty="0"/>
              <a:t>[CONTENT]</a:t>
            </a:r>
            <a:endParaRPr lang="en-US" sz="2800" dirty="0">
              <a:cs typeface="Calibri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l="2979" b="3863"/>
          <a:stretch/>
        </p:blipFill>
        <p:spPr>
          <a:xfrm>
            <a:off x="775133" y="336519"/>
            <a:ext cx="6209045" cy="197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1008</Words>
  <Application>Microsoft Office PowerPoint</Application>
  <PresentationFormat>Custom</PresentationFormat>
  <Paragraphs>378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Calibri</vt:lpstr>
      <vt:lpstr>Office Theme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  <vt:lpstr>[Title]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Cain</dc:creator>
  <cp:lastModifiedBy>Kelly Bond</cp:lastModifiedBy>
  <cp:revision>132</cp:revision>
  <cp:lastPrinted>2017-11-03T16:31:48Z</cp:lastPrinted>
  <dcterms:created xsi:type="dcterms:W3CDTF">2017-09-27T10:15:19Z</dcterms:created>
  <dcterms:modified xsi:type="dcterms:W3CDTF">2019-03-18T21:01:37Z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2017-09-27T00:00:00Z</vt:filetime>
  </property>
</Properties>
</file>